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24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22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3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60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</p:sldIdLst>
  <p:sldSz cy="5143500" cx="9144000"/>
  <p:notesSz cx="6858000" cy="9144000"/>
  <p:embeddedFontLst>
    <p:embeddedFont>
      <p:font typeface="Roboto"/>
      <p:regular r:id="rId31"/>
      <p:bold r:id="rId32"/>
      <p:italic r:id="rId33"/>
      <p:boldItalic r:id="rId34"/>
    </p:embeddedFont>
    <p:embeddedFont>
      <p:font typeface="Google Sans"/>
      <p:regular r:id="rId35"/>
      <p:bold r:id="rId36"/>
      <p:italic r:id="rId37"/>
      <p:boldItalic r:id="rId38"/>
    </p:embeddedFont>
    <p:embeddedFont>
      <p:font typeface="Open Sans"/>
      <p:regular r:id="rId39"/>
      <p:bold r:id="rId40"/>
      <p:italic r:id="rId41"/>
      <p:boldItalic r:id="rId4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A522BDC4-5883-48DD-BA68-513026F4F8B3}">
  <a:tblStyle styleId="{A522BDC4-5883-48DD-BA68-513026F4F8B3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font" Target="fonts/OpenSans-bold.fntdata"/><Relationship Id="rId20" Type="http://schemas.openxmlformats.org/officeDocument/2006/relationships/slide" Target="slides/slide14.xml"/><Relationship Id="rId42" Type="http://schemas.openxmlformats.org/officeDocument/2006/relationships/font" Target="fonts/OpenSans-boldItalic.fntdata"/><Relationship Id="rId41" Type="http://schemas.openxmlformats.org/officeDocument/2006/relationships/font" Target="fonts/OpenSans-italic.fntdata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29" Type="http://schemas.openxmlformats.org/officeDocument/2006/relationships/slide" Target="slides/slide23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1" Type="http://schemas.openxmlformats.org/officeDocument/2006/relationships/font" Target="fonts/Roboto-regular.fntdata"/><Relationship Id="rId30" Type="http://schemas.openxmlformats.org/officeDocument/2006/relationships/slide" Target="slides/slide24.xml"/><Relationship Id="rId11" Type="http://schemas.openxmlformats.org/officeDocument/2006/relationships/slide" Target="slides/slide5.xml"/><Relationship Id="rId33" Type="http://schemas.openxmlformats.org/officeDocument/2006/relationships/font" Target="fonts/Roboto-italic.fntdata"/><Relationship Id="rId10" Type="http://schemas.openxmlformats.org/officeDocument/2006/relationships/slide" Target="slides/slide4.xml"/><Relationship Id="rId32" Type="http://schemas.openxmlformats.org/officeDocument/2006/relationships/font" Target="fonts/Roboto-bold.fntdata"/><Relationship Id="rId13" Type="http://schemas.openxmlformats.org/officeDocument/2006/relationships/slide" Target="slides/slide7.xml"/><Relationship Id="rId35" Type="http://schemas.openxmlformats.org/officeDocument/2006/relationships/font" Target="fonts/GoogleSans-regular.fntdata"/><Relationship Id="rId12" Type="http://schemas.openxmlformats.org/officeDocument/2006/relationships/slide" Target="slides/slide6.xml"/><Relationship Id="rId34" Type="http://schemas.openxmlformats.org/officeDocument/2006/relationships/font" Target="fonts/Roboto-boldItalic.fntdata"/><Relationship Id="rId15" Type="http://schemas.openxmlformats.org/officeDocument/2006/relationships/slide" Target="slides/slide9.xml"/><Relationship Id="rId37" Type="http://schemas.openxmlformats.org/officeDocument/2006/relationships/font" Target="fonts/GoogleSans-italic.fntdata"/><Relationship Id="rId14" Type="http://schemas.openxmlformats.org/officeDocument/2006/relationships/slide" Target="slides/slide8.xml"/><Relationship Id="rId36" Type="http://schemas.openxmlformats.org/officeDocument/2006/relationships/font" Target="fonts/GoogleSans-bold.fntdata"/><Relationship Id="rId17" Type="http://schemas.openxmlformats.org/officeDocument/2006/relationships/slide" Target="slides/slide11.xml"/><Relationship Id="rId39" Type="http://schemas.openxmlformats.org/officeDocument/2006/relationships/font" Target="fonts/OpenSans-regular.fntdata"/><Relationship Id="rId16" Type="http://schemas.openxmlformats.org/officeDocument/2006/relationships/slide" Target="slides/slide10.xml"/><Relationship Id="rId38" Type="http://schemas.openxmlformats.org/officeDocument/2006/relationships/font" Target="fonts/GoogleSans-boldItalic.fntdata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281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gd91ffd458b_1_179:notes"/>
          <p:cNvSpPr/>
          <p:nvPr>
            <p:ph idx="2" type="sldImg"/>
          </p:nvPr>
        </p:nvSpPr>
        <p:spPr>
          <a:xfrm>
            <a:off x="381281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gd91ffd458b_1_17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d91ffd48a4_0_1:notes"/>
          <p:cNvSpPr/>
          <p:nvPr>
            <p:ph idx="2" type="sldImg"/>
          </p:nvPr>
        </p:nvSpPr>
        <p:spPr>
          <a:xfrm>
            <a:off x="381281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d91ffd48a4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d91ffd48a4_0_114:notes"/>
          <p:cNvSpPr/>
          <p:nvPr>
            <p:ph idx="2" type="sldImg"/>
          </p:nvPr>
        </p:nvSpPr>
        <p:spPr>
          <a:xfrm>
            <a:off x="381281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d91ffd48a4_0_1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gd91ffd48a4_0_216:notes"/>
          <p:cNvSpPr/>
          <p:nvPr>
            <p:ph idx="2" type="sldImg"/>
          </p:nvPr>
        </p:nvSpPr>
        <p:spPr>
          <a:xfrm>
            <a:off x="381281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2" name="Google Shape;282;gd91ffd48a4_0_2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8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gd92c19fe6e_53_0:notes"/>
          <p:cNvSpPr/>
          <p:nvPr>
            <p:ph idx="2" type="sldImg"/>
          </p:nvPr>
        </p:nvSpPr>
        <p:spPr>
          <a:xfrm>
            <a:off x="381281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0" name="Google Shape;300;gd92c19fe6e_53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gd91ffd48a4_0_233:notes"/>
          <p:cNvSpPr/>
          <p:nvPr>
            <p:ph idx="2" type="sldImg"/>
          </p:nvPr>
        </p:nvSpPr>
        <p:spPr>
          <a:xfrm>
            <a:off x="381281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7" name="Google Shape;317;gd91ffd48a4_0_2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0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gd91ffd48a4_0_247:notes"/>
          <p:cNvSpPr/>
          <p:nvPr>
            <p:ph idx="2" type="sldImg"/>
          </p:nvPr>
        </p:nvSpPr>
        <p:spPr>
          <a:xfrm>
            <a:off x="381281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2" name="Google Shape;332;gd91ffd48a4_0_2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6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gd91ffd48a4_3_0:notes"/>
          <p:cNvSpPr/>
          <p:nvPr>
            <p:ph idx="2" type="sldImg"/>
          </p:nvPr>
        </p:nvSpPr>
        <p:spPr>
          <a:xfrm>
            <a:off x="381281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8" name="Google Shape;348;gd91ffd48a4_3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3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gd91ffd4500_0_465:notes"/>
          <p:cNvSpPr/>
          <p:nvPr>
            <p:ph idx="2" type="sldImg"/>
          </p:nvPr>
        </p:nvSpPr>
        <p:spPr>
          <a:xfrm>
            <a:off x="381281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5" name="Google Shape;365;gd91ffd4500_0_46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7" name="Shape 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" name="Google Shape;478;gd91ffd458b_3_12:notes"/>
          <p:cNvSpPr/>
          <p:nvPr>
            <p:ph idx="2" type="sldImg"/>
          </p:nvPr>
        </p:nvSpPr>
        <p:spPr>
          <a:xfrm>
            <a:off x="381281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9" name="Google Shape;479;gd91ffd458b_3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0" name="Shape 5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" name="Google Shape;581;gd91ffd458b_3_50:notes"/>
          <p:cNvSpPr/>
          <p:nvPr>
            <p:ph idx="2" type="sldImg"/>
          </p:nvPr>
        </p:nvSpPr>
        <p:spPr>
          <a:xfrm>
            <a:off x="381281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2" name="Google Shape;582;gd91ffd458b_3_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1" name="Shape 6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2" name="Google Shape;602;gd91ffd458b_3_92:notes"/>
          <p:cNvSpPr/>
          <p:nvPr>
            <p:ph idx="2" type="sldImg"/>
          </p:nvPr>
        </p:nvSpPr>
        <p:spPr>
          <a:xfrm>
            <a:off x="381281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3" name="Google Shape;603;gd91ffd458b_3_9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1" name="Shape 6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2" name="Google Shape;622;gd91ffd458b_3_74:notes"/>
          <p:cNvSpPr/>
          <p:nvPr>
            <p:ph idx="2" type="sldImg"/>
          </p:nvPr>
        </p:nvSpPr>
        <p:spPr>
          <a:xfrm>
            <a:off x="381281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3" name="Google Shape;623;gd91ffd458b_3_7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6" name="Shape 6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" name="Google Shape;637;gd91ffd458b_3_19:notes"/>
          <p:cNvSpPr/>
          <p:nvPr>
            <p:ph idx="2" type="sldImg"/>
          </p:nvPr>
        </p:nvSpPr>
        <p:spPr>
          <a:xfrm>
            <a:off x="381281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8" name="Google Shape;638;gd91ffd458b_3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1" name="Shape 6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2" name="Google Shape;652;gd91ffd4500_0_70:notes"/>
          <p:cNvSpPr/>
          <p:nvPr>
            <p:ph idx="2" type="sldImg"/>
          </p:nvPr>
        </p:nvSpPr>
        <p:spPr>
          <a:xfrm>
            <a:off x="381281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3" name="Google Shape;653;gd91ffd4500_0_7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6" name="Shape 6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7" name="Google Shape;677;gd91ffd4500_0_93:notes"/>
          <p:cNvSpPr/>
          <p:nvPr>
            <p:ph idx="2" type="sldImg"/>
          </p:nvPr>
        </p:nvSpPr>
        <p:spPr>
          <a:xfrm>
            <a:off x="381281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8" name="Google Shape;678;gd91ffd4500_0_9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5" name="Shape 6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" name="Google Shape;696;gd91ffd4500_0_114:notes"/>
          <p:cNvSpPr/>
          <p:nvPr>
            <p:ph idx="2" type="sldImg"/>
          </p:nvPr>
        </p:nvSpPr>
        <p:spPr>
          <a:xfrm>
            <a:off x="381281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7" name="Google Shape;697;gd91ffd4500_0_1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7" name="Shape 7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8" name="Google Shape;718;gd91ffd4500_0_124:notes"/>
          <p:cNvSpPr/>
          <p:nvPr>
            <p:ph idx="2" type="sldImg"/>
          </p:nvPr>
        </p:nvSpPr>
        <p:spPr>
          <a:xfrm>
            <a:off x="381281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9" name="Google Shape;719;gd91ffd4500_0_1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9" name="Shape 7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0" name="Google Shape;740;gd91ffd4500_0_138:notes"/>
          <p:cNvSpPr/>
          <p:nvPr>
            <p:ph idx="2" type="sldImg"/>
          </p:nvPr>
        </p:nvSpPr>
        <p:spPr>
          <a:xfrm>
            <a:off x="381281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1" name="Google Shape;741;gd91ffd4500_0_1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8" name="Shape 7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9" name="Google Shape;759;gd91ffd4500_0_152:notes"/>
          <p:cNvSpPr/>
          <p:nvPr>
            <p:ph idx="2" type="sldImg"/>
          </p:nvPr>
        </p:nvSpPr>
        <p:spPr>
          <a:xfrm>
            <a:off x="381281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0" name="Google Shape;760;gd91ffd4500_0_1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2" name="Shape 7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" name="Google Shape;783;gd91ffd4500_0_171:notes"/>
          <p:cNvSpPr/>
          <p:nvPr>
            <p:ph idx="2" type="sldImg"/>
          </p:nvPr>
        </p:nvSpPr>
        <p:spPr>
          <a:xfrm>
            <a:off x="381281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4" name="Google Shape;784;gd91ffd4500_0_1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0" name="Shape 8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" name="Google Shape;801;gd91ffd4500_0_182:notes"/>
          <p:cNvSpPr/>
          <p:nvPr>
            <p:ph idx="2" type="sldImg"/>
          </p:nvPr>
        </p:nvSpPr>
        <p:spPr>
          <a:xfrm>
            <a:off x="381281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2" name="Google Shape;802;gd91ffd4500_0_18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1" name="Shape 8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2" name="Google Shape;822;gd91ffd4500_0_196:notes"/>
          <p:cNvSpPr/>
          <p:nvPr>
            <p:ph idx="2" type="sldImg"/>
          </p:nvPr>
        </p:nvSpPr>
        <p:spPr>
          <a:xfrm>
            <a:off x="381281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3" name="Google Shape;823;gd91ffd4500_0_19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7" name="Shape 8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8" name="Google Shape;848;gd91ffd4500_0_224:notes"/>
          <p:cNvSpPr/>
          <p:nvPr>
            <p:ph idx="2" type="sldImg"/>
          </p:nvPr>
        </p:nvSpPr>
        <p:spPr>
          <a:xfrm>
            <a:off x="381281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9" name="Google Shape;849;gd91ffd4500_0_2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3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3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Google Cover Slide 1">
  <p:cSld name="Google Cover Slide 1">
    <p:bg>
      <p:bgPr>
        <a:solidFill>
          <a:srgbClr val="FFFFFF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idx="1" type="subTitle"/>
          </p:nvPr>
        </p:nvSpPr>
        <p:spPr>
          <a:xfrm>
            <a:off x="422951" y="2984175"/>
            <a:ext cx="7801200" cy="30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00075" lIns="100075" spcFirstLastPara="1" rIns="100075" wrap="square" tIns="100075">
            <a:norm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C4043"/>
              </a:buClr>
              <a:buSzPts val="2000"/>
              <a:buNone/>
              <a:defRPr sz="2000">
                <a:solidFill>
                  <a:srgbClr val="3C4043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/>
            </a:lvl2pPr>
            <a:lvl3pPr lvl="2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/>
            </a:lvl3pPr>
            <a:lvl4pPr lvl="3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/>
            </a:lvl4pPr>
            <a:lvl5pPr lvl="4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/>
            </a:lvl5pPr>
            <a:lvl6pPr lvl="5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/>
            </a:lvl6pPr>
            <a:lvl7pPr lvl="6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/>
            </a:lvl7pPr>
            <a:lvl8pPr lvl="7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/>
            </a:lvl8pPr>
            <a:lvl9pPr lvl="8" rtl="0" algn="l">
              <a:lnSpc>
                <a:spcPct val="90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500"/>
              <a:buNone/>
              <a:defRPr/>
            </a:lvl9pPr>
          </a:lstStyle>
          <a:p/>
        </p:txBody>
      </p:sp>
      <p:sp>
        <p:nvSpPr>
          <p:cNvPr id="52" name="Google Shape;52;p13"/>
          <p:cNvSpPr txBox="1"/>
          <p:nvPr>
            <p:ph type="title"/>
          </p:nvPr>
        </p:nvSpPr>
        <p:spPr>
          <a:xfrm>
            <a:off x="392925" y="1049175"/>
            <a:ext cx="7831200" cy="1935000"/>
          </a:xfrm>
          <a:prstGeom prst="rect">
            <a:avLst/>
          </a:prstGeom>
          <a:noFill/>
          <a:ln>
            <a:noFill/>
          </a:ln>
        </p:spPr>
        <p:txBody>
          <a:bodyPr anchorCtr="0" anchor="b" bIns="100075" lIns="100075" spcFirstLastPara="1" rIns="100075" wrap="square" tIns="100075">
            <a:norm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C4043"/>
              </a:buClr>
              <a:buSzPts val="4500"/>
              <a:buFont typeface="Arial"/>
              <a:buNone/>
              <a:defRPr sz="4500">
                <a:solidFill>
                  <a:srgbClr val="3C4043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/>
        </p:txBody>
      </p:sp>
      <p:sp>
        <p:nvSpPr>
          <p:cNvPr id="53" name="Google Shape;53;p13"/>
          <p:cNvSpPr txBox="1"/>
          <p:nvPr>
            <p:ph idx="2" type="subTitle"/>
          </p:nvPr>
        </p:nvSpPr>
        <p:spPr>
          <a:xfrm>
            <a:off x="422951" y="3714075"/>
            <a:ext cx="7831200" cy="30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00075" lIns="100075" spcFirstLastPara="1" rIns="100075" wrap="square" tIns="100075">
            <a:norm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C4043"/>
              </a:buClr>
              <a:buSzPts val="1500"/>
              <a:buNone/>
              <a:defRPr sz="1500">
                <a:solidFill>
                  <a:srgbClr val="3C4043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3pPr>
            <a:lvl4pPr lvl="3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4pPr>
            <a:lvl5pPr lvl="4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5pPr>
            <a:lvl6pPr lvl="5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6pPr>
            <a:lvl7pPr lvl="6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7pPr>
            <a:lvl8pPr lvl="7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8pPr>
            <a:lvl9pPr lvl="8" rtl="0" algn="l">
              <a:lnSpc>
                <a:spcPct val="90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500"/>
              <a:buNone/>
              <a:defRPr sz="1500"/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6.png"/><Relationship Id="rId4" Type="http://schemas.openxmlformats.org/officeDocument/2006/relationships/image" Target="../media/image43.png"/><Relationship Id="rId5" Type="http://schemas.openxmlformats.org/officeDocument/2006/relationships/image" Target="../media/image3.png"/><Relationship Id="rId6" Type="http://schemas.openxmlformats.org/officeDocument/2006/relationships/image" Target="../media/image4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4.png"/><Relationship Id="rId4" Type="http://schemas.openxmlformats.org/officeDocument/2006/relationships/image" Target="../media/image9.jpg"/><Relationship Id="rId5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Relationship Id="rId4" Type="http://schemas.openxmlformats.org/officeDocument/2006/relationships/image" Target="../media/image9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png"/><Relationship Id="rId4" Type="http://schemas.openxmlformats.org/officeDocument/2006/relationships/image" Target="../media/image7.png"/><Relationship Id="rId5" Type="http://schemas.openxmlformats.org/officeDocument/2006/relationships/image" Target="../media/image10.png"/><Relationship Id="rId6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1.png"/><Relationship Id="rId4" Type="http://schemas.openxmlformats.org/officeDocument/2006/relationships/image" Target="../media/image8.png"/><Relationship Id="rId5" Type="http://schemas.openxmlformats.org/officeDocument/2006/relationships/image" Target="../media/image12.png"/><Relationship Id="rId6" Type="http://schemas.openxmlformats.org/officeDocument/2006/relationships/image" Target="../media/image16.png"/><Relationship Id="rId7" Type="http://schemas.openxmlformats.org/officeDocument/2006/relationships/image" Target="../media/image18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png"/><Relationship Id="rId4" Type="http://schemas.openxmlformats.org/officeDocument/2006/relationships/image" Target="../media/image9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png"/><Relationship Id="rId4" Type="http://schemas.openxmlformats.org/officeDocument/2006/relationships/image" Target="../media/image17.png"/><Relationship Id="rId5" Type="http://schemas.openxmlformats.org/officeDocument/2006/relationships/image" Target="../media/image15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3.png"/><Relationship Id="rId4" Type="http://schemas.openxmlformats.org/officeDocument/2006/relationships/image" Target="../media/image19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6.png"/><Relationship Id="rId4" Type="http://schemas.openxmlformats.org/officeDocument/2006/relationships/image" Target="../media/image4.png"/><Relationship Id="rId5" Type="http://schemas.openxmlformats.org/officeDocument/2006/relationships/image" Target="../media/image20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6.png"/><Relationship Id="rId4" Type="http://schemas.openxmlformats.org/officeDocument/2006/relationships/image" Target="../media/image20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36.png"/><Relationship Id="rId4" Type="http://schemas.openxmlformats.org/officeDocument/2006/relationships/image" Target="../media/image22.png"/><Relationship Id="rId5" Type="http://schemas.openxmlformats.org/officeDocument/2006/relationships/image" Target="../media/image24.png"/><Relationship Id="rId6" Type="http://schemas.openxmlformats.org/officeDocument/2006/relationships/image" Target="../media/image31.png"/><Relationship Id="rId7" Type="http://schemas.openxmlformats.org/officeDocument/2006/relationships/image" Target="../media/image4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5.png"/><Relationship Id="rId4" Type="http://schemas.openxmlformats.org/officeDocument/2006/relationships/image" Target="../media/image21.png"/><Relationship Id="rId5" Type="http://schemas.openxmlformats.org/officeDocument/2006/relationships/image" Target="../media/image23.png"/><Relationship Id="rId6" Type="http://schemas.openxmlformats.org/officeDocument/2006/relationships/image" Target="../media/image4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6.png"/><Relationship Id="rId4" Type="http://schemas.openxmlformats.org/officeDocument/2006/relationships/image" Target="../media/image4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6.png"/><Relationship Id="rId4" Type="http://schemas.openxmlformats.org/officeDocument/2006/relationships/image" Target="../media/image20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36.png"/><Relationship Id="rId4" Type="http://schemas.openxmlformats.org/officeDocument/2006/relationships/image" Target="../media/image22.png"/><Relationship Id="rId5" Type="http://schemas.openxmlformats.org/officeDocument/2006/relationships/image" Target="../media/image24.png"/><Relationship Id="rId6" Type="http://schemas.openxmlformats.org/officeDocument/2006/relationships/image" Target="../media/image31.png"/><Relationship Id="rId7" Type="http://schemas.openxmlformats.org/officeDocument/2006/relationships/image" Target="../media/image4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4.png"/><Relationship Id="rId4" Type="http://schemas.openxmlformats.org/officeDocument/2006/relationships/image" Target="../media/image29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32.png"/><Relationship Id="rId4" Type="http://schemas.openxmlformats.org/officeDocument/2006/relationships/image" Target="../media/image30.png"/><Relationship Id="rId5" Type="http://schemas.openxmlformats.org/officeDocument/2006/relationships/image" Target="../media/image4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8.png"/><Relationship Id="rId4" Type="http://schemas.openxmlformats.org/officeDocument/2006/relationships/image" Target="../media/image27.png"/><Relationship Id="rId5" Type="http://schemas.openxmlformats.org/officeDocument/2006/relationships/image" Target="../media/image4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6.png"/><Relationship Id="rId4" Type="http://schemas.openxmlformats.org/officeDocument/2006/relationships/image" Target="../media/image4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5.png"/><Relationship Id="rId4" Type="http://schemas.openxmlformats.org/officeDocument/2006/relationships/image" Target="../media/image21.png"/><Relationship Id="rId5" Type="http://schemas.openxmlformats.org/officeDocument/2006/relationships/image" Target="../media/image23.png"/><Relationship Id="rId6" Type="http://schemas.openxmlformats.org/officeDocument/2006/relationships/image" Target="../media/image4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35.png"/><Relationship Id="rId4" Type="http://schemas.openxmlformats.org/officeDocument/2006/relationships/image" Target="../media/image4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41.png"/><Relationship Id="rId4" Type="http://schemas.openxmlformats.org/officeDocument/2006/relationships/image" Target="../media/image37.png"/><Relationship Id="rId5" Type="http://schemas.openxmlformats.org/officeDocument/2006/relationships/image" Target="../media/image4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40.png"/><Relationship Id="rId4" Type="http://schemas.openxmlformats.org/officeDocument/2006/relationships/image" Target="../media/image38.png"/><Relationship Id="rId5" Type="http://schemas.openxmlformats.org/officeDocument/2006/relationships/image" Target="../media/image42.png"/><Relationship Id="rId6" Type="http://schemas.openxmlformats.org/officeDocument/2006/relationships/image" Target="../media/image34.png"/><Relationship Id="rId7" Type="http://schemas.openxmlformats.org/officeDocument/2006/relationships/image" Target="../media/image4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33.png"/><Relationship Id="rId4" Type="http://schemas.openxmlformats.org/officeDocument/2006/relationships/image" Target="../media/image39.png"/><Relationship Id="rId5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Google Shape;58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199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9" name="Google Shape;59;p14"/>
          <p:cNvPicPr preferRelativeResize="0"/>
          <p:nvPr/>
        </p:nvPicPr>
        <p:blipFill rotWithShape="1">
          <a:blip r:embed="rId4">
            <a:alphaModFix/>
          </a:blip>
          <a:srcRect b="0" l="54346" r="0" t="0"/>
          <a:stretch/>
        </p:blipFill>
        <p:spPr>
          <a:xfrm>
            <a:off x="4621801" y="2628901"/>
            <a:ext cx="4436477" cy="2429400"/>
          </a:xfrm>
          <a:prstGeom prst="rect">
            <a:avLst/>
          </a:prstGeom>
          <a:noFill/>
          <a:ln>
            <a:noFill/>
          </a:ln>
        </p:spPr>
      </p:pic>
      <p:sp>
        <p:nvSpPr>
          <p:cNvPr id="60" name="Google Shape;60;p14"/>
          <p:cNvSpPr txBox="1"/>
          <p:nvPr/>
        </p:nvSpPr>
        <p:spPr>
          <a:xfrm>
            <a:off x="476250" y="1143000"/>
            <a:ext cx="4886400" cy="258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2600">
                <a:solidFill>
                  <a:schemeClr val="dk2"/>
                </a:solidFill>
                <a:latin typeface="Google Sans"/>
                <a:ea typeface="Google Sans"/>
                <a:cs typeface="Google Sans"/>
                <a:sym typeface="Google Sans"/>
              </a:rPr>
              <a:t>防疫不停學 -</a:t>
            </a:r>
            <a:endParaRPr sz="2600">
              <a:solidFill>
                <a:schemeClr val="dk2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600">
              <a:solidFill>
                <a:schemeClr val="dk2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2600">
                <a:solidFill>
                  <a:schemeClr val="dk2"/>
                </a:solidFill>
                <a:latin typeface="Google Sans"/>
                <a:ea typeface="Google Sans"/>
                <a:cs typeface="Google Sans"/>
                <a:sym typeface="Google Sans"/>
              </a:rPr>
              <a:t>Google Meet</a:t>
            </a:r>
            <a:endParaRPr sz="2600">
              <a:solidFill>
                <a:schemeClr val="dk2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2600">
                <a:solidFill>
                  <a:schemeClr val="dk2"/>
                </a:solidFill>
                <a:latin typeface="Google Sans"/>
                <a:ea typeface="Google Sans"/>
                <a:cs typeface="Google Sans"/>
                <a:sym typeface="Google Sans"/>
              </a:rPr>
              <a:t>Google Classroom</a:t>
            </a:r>
            <a:endParaRPr sz="2600">
              <a:solidFill>
                <a:schemeClr val="dk2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600">
              <a:solidFill>
                <a:schemeClr val="dk2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2600">
                <a:solidFill>
                  <a:schemeClr val="dk2"/>
                </a:solidFill>
                <a:latin typeface="Google Sans"/>
                <a:ea typeface="Google Sans"/>
                <a:cs typeface="Google Sans"/>
                <a:sym typeface="Google Sans"/>
              </a:rPr>
              <a:t>遠距教學操作指南</a:t>
            </a:r>
            <a:endParaRPr sz="2600">
              <a:solidFill>
                <a:schemeClr val="dk2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pic>
        <p:nvPicPr>
          <p:cNvPr id="61" name="Google Shape;61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648450" y="426675"/>
            <a:ext cx="904675" cy="792516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Google Shape;62;p1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724775" y="526115"/>
            <a:ext cx="683425" cy="593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5"/>
          <p:cNvSpPr txBox="1"/>
          <p:nvPr/>
        </p:nvSpPr>
        <p:spPr>
          <a:xfrm>
            <a:off x="3962400" y="1133475"/>
            <a:ext cx="30000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2600">
                <a:solidFill>
                  <a:schemeClr val="dk2"/>
                </a:solidFill>
                <a:latin typeface="Google Sans"/>
                <a:ea typeface="Google Sans"/>
                <a:cs typeface="Google Sans"/>
                <a:sym typeface="Google Sans"/>
              </a:rPr>
              <a:t>Google Meet</a:t>
            </a:r>
            <a:endParaRPr sz="2600">
              <a:solidFill>
                <a:schemeClr val="dk2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pic>
        <p:nvPicPr>
          <p:cNvPr id="68" name="Google Shape;68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00350" y="1029713"/>
            <a:ext cx="904675" cy="792516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15"/>
          <p:cNvPicPr preferRelativeResize="0"/>
          <p:nvPr/>
        </p:nvPicPr>
        <p:blipFill rotWithShape="1">
          <a:blip r:embed="rId4">
            <a:alphaModFix/>
          </a:blip>
          <a:srcRect b="69" l="0" r="0" t="79"/>
          <a:stretch/>
        </p:blipFill>
        <p:spPr>
          <a:xfrm flipH="1">
            <a:off x="5600700" y="3262825"/>
            <a:ext cx="3543300" cy="1880676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Google Shape;70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0" y="0"/>
            <a:ext cx="9144000" cy="199725"/>
          </a:xfrm>
          <a:prstGeom prst="rect">
            <a:avLst/>
          </a:prstGeom>
          <a:noFill/>
          <a:ln>
            <a:noFill/>
          </a:ln>
        </p:spPr>
      </p:pic>
      <p:sp>
        <p:nvSpPr>
          <p:cNvPr id="71" name="Google Shape;71;p15"/>
          <p:cNvSpPr txBox="1"/>
          <p:nvPr/>
        </p:nvSpPr>
        <p:spPr>
          <a:xfrm>
            <a:off x="1693513" y="2549775"/>
            <a:ext cx="30000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2200">
                <a:solidFill>
                  <a:schemeClr val="dk2"/>
                </a:solidFill>
                <a:latin typeface="Google Sans"/>
                <a:ea typeface="Google Sans"/>
                <a:cs typeface="Google Sans"/>
                <a:sym typeface="Google Sans"/>
              </a:rPr>
              <a:t>我是「會議發起者」</a:t>
            </a:r>
            <a:endParaRPr/>
          </a:p>
        </p:txBody>
      </p:sp>
      <p:sp>
        <p:nvSpPr>
          <p:cNvPr id="72" name="Google Shape;72;p15"/>
          <p:cNvSpPr/>
          <p:nvPr/>
        </p:nvSpPr>
        <p:spPr>
          <a:xfrm>
            <a:off x="4552722" y="2475043"/>
            <a:ext cx="639600" cy="639600"/>
          </a:xfrm>
          <a:prstGeom prst="ellipse">
            <a:avLst/>
          </a:prstGeom>
          <a:solidFill>
            <a:srgbClr val="FFFFFF"/>
          </a:solidFill>
          <a:ln>
            <a:noFill/>
          </a:ln>
          <a:effectLst>
            <a:outerShdw blurRad="57150" rotWithShape="0" algn="bl" dir="5400000" dist="19050">
              <a:srgbClr val="999999">
                <a:alpha val="5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" name="Google Shape;73;p15"/>
          <p:cNvSpPr/>
          <p:nvPr/>
        </p:nvSpPr>
        <p:spPr>
          <a:xfrm>
            <a:off x="942472" y="2475043"/>
            <a:ext cx="639600" cy="639600"/>
          </a:xfrm>
          <a:prstGeom prst="ellipse">
            <a:avLst/>
          </a:prstGeom>
          <a:solidFill>
            <a:srgbClr val="FFFFFF"/>
          </a:solidFill>
          <a:ln>
            <a:noFill/>
          </a:ln>
          <a:effectLst>
            <a:outerShdw blurRad="57150" rotWithShape="0" algn="bl" dir="5400000" dist="19050">
              <a:srgbClr val="999999">
                <a:alpha val="5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74" name="Google Shape;74;p15"/>
          <p:cNvGrpSpPr/>
          <p:nvPr/>
        </p:nvGrpSpPr>
        <p:grpSpPr>
          <a:xfrm>
            <a:off x="1088694" y="2549775"/>
            <a:ext cx="250409" cy="486660"/>
            <a:chOff x="3385650" y="2053825"/>
            <a:chExt cx="819400" cy="1592475"/>
          </a:xfrm>
        </p:grpSpPr>
        <p:sp>
          <p:nvSpPr>
            <p:cNvPr id="75" name="Google Shape;75;p15"/>
            <p:cNvSpPr/>
            <p:nvPr/>
          </p:nvSpPr>
          <p:spPr>
            <a:xfrm>
              <a:off x="3833350" y="2232650"/>
              <a:ext cx="371275" cy="1117575"/>
            </a:xfrm>
            <a:custGeom>
              <a:rect b="b" l="l" r="r" t="t"/>
              <a:pathLst>
                <a:path extrusionOk="0" h="44703" w="14851">
                  <a:moveTo>
                    <a:pt x="14850" y="0"/>
                  </a:moveTo>
                  <a:lnTo>
                    <a:pt x="14850" y="51"/>
                  </a:lnTo>
                  <a:lnTo>
                    <a:pt x="14850" y="110"/>
                  </a:lnTo>
                  <a:lnTo>
                    <a:pt x="14850" y="110"/>
                  </a:lnTo>
                  <a:cubicBezTo>
                    <a:pt x="14851" y="73"/>
                    <a:pt x="14851" y="37"/>
                    <a:pt x="14850" y="0"/>
                  </a:cubicBezTo>
                  <a:close/>
                  <a:moveTo>
                    <a:pt x="14850" y="110"/>
                  </a:moveTo>
                  <a:lnTo>
                    <a:pt x="14850" y="110"/>
                  </a:lnTo>
                  <a:cubicBezTo>
                    <a:pt x="14834" y="2363"/>
                    <a:pt x="13785" y="4508"/>
                    <a:pt x="11979" y="5913"/>
                  </a:cubicBezTo>
                  <a:lnTo>
                    <a:pt x="0" y="15207"/>
                  </a:lnTo>
                  <a:lnTo>
                    <a:pt x="0" y="31688"/>
                  </a:lnTo>
                  <a:lnTo>
                    <a:pt x="14850" y="44703"/>
                  </a:lnTo>
                  <a:lnTo>
                    <a:pt x="14850" y="110"/>
                  </a:lnTo>
                  <a:close/>
                </a:path>
              </a:pathLst>
            </a:custGeom>
            <a:solidFill>
              <a:srgbClr val="4285F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6" name="Google Shape;76;p15"/>
            <p:cNvSpPr/>
            <p:nvPr/>
          </p:nvSpPr>
          <p:spPr>
            <a:xfrm>
              <a:off x="3833350" y="3024825"/>
              <a:ext cx="370850" cy="621475"/>
            </a:xfrm>
            <a:custGeom>
              <a:rect b="b" l="l" r="r" t="t"/>
              <a:pathLst>
                <a:path extrusionOk="0" h="24859" w="14834">
                  <a:moveTo>
                    <a:pt x="0" y="1"/>
                  </a:moveTo>
                  <a:lnTo>
                    <a:pt x="0" y="17433"/>
                  </a:lnTo>
                  <a:cubicBezTo>
                    <a:pt x="0" y="21528"/>
                    <a:pt x="3314" y="24858"/>
                    <a:pt x="7425" y="24858"/>
                  </a:cubicBezTo>
                  <a:cubicBezTo>
                    <a:pt x="11520" y="24858"/>
                    <a:pt x="14833" y="21528"/>
                    <a:pt x="14833" y="17433"/>
                  </a:cubicBezTo>
                  <a:lnTo>
                    <a:pt x="14833" y="13016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34A85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7" name="Google Shape;77;p15"/>
            <p:cNvSpPr/>
            <p:nvPr/>
          </p:nvSpPr>
          <p:spPr>
            <a:xfrm>
              <a:off x="3989675" y="2055525"/>
              <a:ext cx="3400" cy="450"/>
            </a:xfrm>
            <a:custGeom>
              <a:rect b="b" l="l" r="r" t="t"/>
              <a:pathLst>
                <a:path extrusionOk="0" h="18" w="136">
                  <a:moveTo>
                    <a:pt x="0" y="17"/>
                  </a:moveTo>
                  <a:lnTo>
                    <a:pt x="136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8" name="Google Shape;78;p15"/>
            <p:cNvSpPr/>
            <p:nvPr/>
          </p:nvSpPr>
          <p:spPr>
            <a:xfrm>
              <a:off x="4136200" y="2095450"/>
              <a:ext cx="1300" cy="875"/>
            </a:xfrm>
            <a:custGeom>
              <a:rect b="b" l="l" r="r" t="t"/>
              <a:pathLst>
                <a:path extrusionOk="0" h="35" w="52">
                  <a:moveTo>
                    <a:pt x="1" y="0"/>
                  </a:moveTo>
                  <a:lnTo>
                    <a:pt x="52" y="34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9" name="Google Shape;79;p15"/>
            <p:cNvSpPr/>
            <p:nvPr/>
          </p:nvSpPr>
          <p:spPr>
            <a:xfrm>
              <a:off x="4129000" y="2089925"/>
              <a:ext cx="1275" cy="875"/>
            </a:xfrm>
            <a:custGeom>
              <a:rect b="b" l="l" r="r" t="t"/>
              <a:pathLst>
                <a:path extrusionOk="0" h="35" w="51">
                  <a:moveTo>
                    <a:pt x="0" y="0"/>
                  </a:moveTo>
                  <a:lnTo>
                    <a:pt x="51" y="34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0" name="Google Shape;80;p15"/>
            <p:cNvSpPr/>
            <p:nvPr/>
          </p:nvSpPr>
          <p:spPr>
            <a:xfrm>
              <a:off x="4121775" y="2084825"/>
              <a:ext cx="1300" cy="875"/>
            </a:xfrm>
            <a:custGeom>
              <a:rect b="b" l="l" r="r" t="t"/>
              <a:pathLst>
                <a:path extrusionOk="0" h="35" w="52">
                  <a:moveTo>
                    <a:pt x="0" y="0"/>
                  </a:moveTo>
                  <a:lnTo>
                    <a:pt x="51" y="34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1" name="Google Shape;81;p15"/>
            <p:cNvSpPr/>
            <p:nvPr/>
          </p:nvSpPr>
          <p:spPr>
            <a:xfrm>
              <a:off x="3999000" y="2054675"/>
              <a:ext cx="3000" cy="450"/>
            </a:xfrm>
            <a:custGeom>
              <a:rect b="b" l="l" r="r" t="t"/>
              <a:pathLst>
                <a:path extrusionOk="0" h="18" w="120">
                  <a:moveTo>
                    <a:pt x="1" y="17"/>
                  </a:moveTo>
                  <a:lnTo>
                    <a:pt x="120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2" name="Google Shape;82;p15"/>
            <p:cNvSpPr/>
            <p:nvPr/>
          </p:nvSpPr>
          <p:spPr>
            <a:xfrm>
              <a:off x="4142575" y="2100975"/>
              <a:ext cx="1725" cy="1725"/>
            </a:xfrm>
            <a:custGeom>
              <a:rect b="b" l="l" r="r" t="t"/>
              <a:pathLst>
                <a:path extrusionOk="0" h="69" w="69">
                  <a:moveTo>
                    <a:pt x="1" y="0"/>
                  </a:moveTo>
                  <a:lnTo>
                    <a:pt x="69" y="68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3" name="Google Shape;83;p15"/>
            <p:cNvSpPr/>
            <p:nvPr/>
          </p:nvSpPr>
          <p:spPr>
            <a:xfrm>
              <a:off x="4160425" y="2119650"/>
              <a:ext cx="3425" cy="3850"/>
            </a:xfrm>
            <a:custGeom>
              <a:rect b="b" l="l" r="r" t="t"/>
              <a:pathLst>
                <a:path extrusionOk="0" h="154" w="137">
                  <a:moveTo>
                    <a:pt x="0" y="1"/>
                  </a:moveTo>
                  <a:lnTo>
                    <a:pt x="136" y="154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4" name="Google Shape;84;p15"/>
            <p:cNvSpPr/>
            <p:nvPr/>
          </p:nvSpPr>
          <p:spPr>
            <a:xfrm>
              <a:off x="3980750" y="2056800"/>
              <a:ext cx="3425" cy="875"/>
            </a:xfrm>
            <a:custGeom>
              <a:rect b="b" l="l" r="r" t="t"/>
              <a:pathLst>
                <a:path extrusionOk="0" h="35" w="137">
                  <a:moveTo>
                    <a:pt x="0" y="34"/>
                  </a:moveTo>
                  <a:lnTo>
                    <a:pt x="136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5" name="Google Shape;85;p15"/>
            <p:cNvSpPr/>
            <p:nvPr/>
          </p:nvSpPr>
          <p:spPr>
            <a:xfrm>
              <a:off x="3971825" y="2058925"/>
              <a:ext cx="3850" cy="875"/>
            </a:xfrm>
            <a:custGeom>
              <a:rect b="b" l="l" r="r" t="t"/>
              <a:pathLst>
                <a:path extrusionOk="0" h="35" w="154">
                  <a:moveTo>
                    <a:pt x="0" y="34"/>
                  </a:moveTo>
                  <a:lnTo>
                    <a:pt x="153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6" name="Google Shape;86;p15"/>
            <p:cNvSpPr/>
            <p:nvPr/>
          </p:nvSpPr>
          <p:spPr>
            <a:xfrm>
              <a:off x="4166375" y="2126450"/>
              <a:ext cx="3425" cy="4700"/>
            </a:xfrm>
            <a:custGeom>
              <a:rect b="b" l="l" r="r" t="t"/>
              <a:pathLst>
                <a:path extrusionOk="0" h="188" w="137">
                  <a:moveTo>
                    <a:pt x="0" y="1"/>
                  </a:moveTo>
                  <a:lnTo>
                    <a:pt x="136" y="187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7" name="Google Shape;87;p15"/>
            <p:cNvSpPr/>
            <p:nvPr/>
          </p:nvSpPr>
          <p:spPr>
            <a:xfrm>
              <a:off x="4113700" y="2079725"/>
              <a:ext cx="1725" cy="1300"/>
            </a:xfrm>
            <a:custGeom>
              <a:rect b="b" l="l" r="r" t="t"/>
              <a:pathLst>
                <a:path extrusionOk="0" h="52" w="69">
                  <a:moveTo>
                    <a:pt x="0" y="1"/>
                  </a:moveTo>
                  <a:lnTo>
                    <a:pt x="68" y="52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" name="Google Shape;88;p15"/>
            <p:cNvSpPr/>
            <p:nvPr/>
          </p:nvSpPr>
          <p:spPr>
            <a:xfrm>
              <a:off x="4148950" y="2106900"/>
              <a:ext cx="2150" cy="2150"/>
            </a:xfrm>
            <a:custGeom>
              <a:rect b="b" l="l" r="r" t="t"/>
              <a:pathLst>
                <a:path extrusionOk="0" h="86" w="86">
                  <a:moveTo>
                    <a:pt x="1" y="1"/>
                  </a:moveTo>
                  <a:lnTo>
                    <a:pt x="86" y="86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" name="Google Shape;89;p15"/>
            <p:cNvSpPr/>
            <p:nvPr/>
          </p:nvSpPr>
          <p:spPr>
            <a:xfrm>
              <a:off x="4154900" y="2112850"/>
              <a:ext cx="3000" cy="3425"/>
            </a:xfrm>
            <a:custGeom>
              <a:rect b="b" l="l" r="r" t="t"/>
              <a:pathLst>
                <a:path extrusionOk="0" h="137" w="120">
                  <a:moveTo>
                    <a:pt x="0" y="1"/>
                  </a:moveTo>
                  <a:lnTo>
                    <a:pt x="119" y="137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0" name="Google Shape;90;p15"/>
            <p:cNvSpPr/>
            <p:nvPr/>
          </p:nvSpPr>
          <p:spPr>
            <a:xfrm>
              <a:off x="4052100" y="2056800"/>
              <a:ext cx="6825" cy="1300"/>
            </a:xfrm>
            <a:custGeom>
              <a:rect b="b" l="l" r="r" t="t"/>
              <a:pathLst>
                <a:path extrusionOk="0" h="52" w="273">
                  <a:moveTo>
                    <a:pt x="1" y="0"/>
                  </a:moveTo>
                  <a:cubicBezTo>
                    <a:pt x="86" y="17"/>
                    <a:pt x="188" y="34"/>
                    <a:pt x="273" y="51"/>
                  </a:cubicBezTo>
                  <a:cubicBezTo>
                    <a:pt x="188" y="34"/>
                    <a:pt x="86" y="17"/>
                    <a:pt x="1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1" name="Google Shape;91;p15"/>
            <p:cNvSpPr/>
            <p:nvPr/>
          </p:nvSpPr>
          <p:spPr>
            <a:xfrm>
              <a:off x="4104775" y="2075050"/>
              <a:ext cx="3425" cy="1300"/>
            </a:xfrm>
            <a:custGeom>
              <a:rect b="b" l="l" r="r" t="t"/>
              <a:pathLst>
                <a:path extrusionOk="0" h="52" w="137">
                  <a:moveTo>
                    <a:pt x="1" y="1"/>
                  </a:moveTo>
                  <a:lnTo>
                    <a:pt x="136" y="52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2" name="Google Shape;92;p15"/>
            <p:cNvSpPr/>
            <p:nvPr/>
          </p:nvSpPr>
          <p:spPr>
            <a:xfrm>
              <a:off x="4069100" y="2060600"/>
              <a:ext cx="7250" cy="2150"/>
            </a:xfrm>
            <a:custGeom>
              <a:rect b="b" l="l" r="r" t="t"/>
              <a:pathLst>
                <a:path extrusionOk="0" h="86" w="290">
                  <a:moveTo>
                    <a:pt x="0" y="1"/>
                  </a:moveTo>
                  <a:lnTo>
                    <a:pt x="289" y="86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3" name="Google Shape;93;p15"/>
            <p:cNvSpPr/>
            <p:nvPr/>
          </p:nvSpPr>
          <p:spPr>
            <a:xfrm>
              <a:off x="3962900" y="2061025"/>
              <a:ext cx="4275" cy="1300"/>
            </a:xfrm>
            <a:custGeom>
              <a:rect b="b" l="l" r="r" t="t"/>
              <a:pathLst>
                <a:path extrusionOk="0" h="52" w="171">
                  <a:moveTo>
                    <a:pt x="1" y="52"/>
                  </a:moveTo>
                  <a:lnTo>
                    <a:pt x="171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4" name="Google Shape;94;p15"/>
            <p:cNvSpPr/>
            <p:nvPr/>
          </p:nvSpPr>
          <p:spPr>
            <a:xfrm>
              <a:off x="4026625" y="2053825"/>
              <a:ext cx="4275" cy="25"/>
            </a:xfrm>
            <a:custGeom>
              <a:rect b="b" l="l" r="r" t="t"/>
              <a:pathLst>
                <a:path extrusionOk="0" h="1" w="171">
                  <a:moveTo>
                    <a:pt x="0" y="0"/>
                  </a:moveTo>
                  <a:lnTo>
                    <a:pt x="170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5" name="Google Shape;95;p15"/>
            <p:cNvSpPr/>
            <p:nvPr/>
          </p:nvSpPr>
          <p:spPr>
            <a:xfrm>
              <a:off x="4035125" y="2054250"/>
              <a:ext cx="5525" cy="875"/>
            </a:xfrm>
            <a:custGeom>
              <a:rect b="b" l="l" r="r" t="t"/>
              <a:pathLst>
                <a:path extrusionOk="0" h="35" w="221">
                  <a:moveTo>
                    <a:pt x="0" y="0"/>
                  </a:moveTo>
                  <a:lnTo>
                    <a:pt x="221" y="34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6" name="Google Shape;96;p15"/>
            <p:cNvSpPr/>
            <p:nvPr/>
          </p:nvSpPr>
          <p:spPr>
            <a:xfrm>
              <a:off x="4043600" y="2055525"/>
              <a:ext cx="6400" cy="875"/>
            </a:xfrm>
            <a:custGeom>
              <a:rect b="b" l="l" r="r" t="t"/>
              <a:pathLst>
                <a:path extrusionOk="0" h="35" w="256">
                  <a:moveTo>
                    <a:pt x="1" y="0"/>
                  </a:moveTo>
                  <a:cubicBezTo>
                    <a:pt x="86" y="0"/>
                    <a:pt x="171" y="17"/>
                    <a:pt x="256" y="34"/>
                  </a:cubicBezTo>
                  <a:cubicBezTo>
                    <a:pt x="171" y="17"/>
                    <a:pt x="86" y="0"/>
                    <a:pt x="1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7" name="Google Shape;97;p15"/>
            <p:cNvSpPr/>
            <p:nvPr/>
          </p:nvSpPr>
          <p:spPr>
            <a:xfrm>
              <a:off x="4060600" y="2058500"/>
              <a:ext cx="7250" cy="1700"/>
            </a:xfrm>
            <a:custGeom>
              <a:rect b="b" l="l" r="r" t="t"/>
              <a:pathLst>
                <a:path extrusionOk="0" h="68" w="290">
                  <a:moveTo>
                    <a:pt x="1" y="0"/>
                  </a:moveTo>
                  <a:lnTo>
                    <a:pt x="289" y="68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8" name="Google Shape;98;p15"/>
            <p:cNvSpPr/>
            <p:nvPr/>
          </p:nvSpPr>
          <p:spPr>
            <a:xfrm>
              <a:off x="4095850" y="2070375"/>
              <a:ext cx="4700" cy="2150"/>
            </a:xfrm>
            <a:custGeom>
              <a:rect b="b" l="l" r="r" t="t"/>
              <a:pathLst>
                <a:path extrusionOk="0" h="86" w="188">
                  <a:moveTo>
                    <a:pt x="1" y="1"/>
                  </a:moveTo>
                  <a:cubicBezTo>
                    <a:pt x="69" y="35"/>
                    <a:pt x="120" y="52"/>
                    <a:pt x="188" y="86"/>
                  </a:cubicBezTo>
                  <a:cubicBezTo>
                    <a:pt x="120" y="52"/>
                    <a:pt x="69" y="35"/>
                    <a:pt x="1" y="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9" name="Google Shape;99;p15"/>
            <p:cNvSpPr/>
            <p:nvPr/>
          </p:nvSpPr>
          <p:spPr>
            <a:xfrm>
              <a:off x="4008350" y="2053825"/>
              <a:ext cx="3000" cy="25"/>
            </a:xfrm>
            <a:custGeom>
              <a:rect b="b" l="l" r="r" t="t"/>
              <a:pathLst>
                <a:path extrusionOk="0" h="1" w="120">
                  <a:moveTo>
                    <a:pt x="1" y="0"/>
                  </a:moveTo>
                  <a:lnTo>
                    <a:pt x="120" y="0"/>
                  </a:lnTo>
                  <a:cubicBezTo>
                    <a:pt x="86" y="0"/>
                    <a:pt x="35" y="0"/>
                    <a:pt x="1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0" name="Google Shape;100;p15"/>
            <p:cNvSpPr/>
            <p:nvPr/>
          </p:nvSpPr>
          <p:spPr>
            <a:xfrm>
              <a:off x="4018975" y="2053825"/>
              <a:ext cx="25" cy="25"/>
            </a:xfrm>
            <a:custGeom>
              <a:rect b="b" l="l" r="r" t="t"/>
              <a:pathLst>
                <a:path extrusionOk="0" h="1" w="1">
                  <a:moveTo>
                    <a:pt x="0" y="0"/>
                  </a:move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1" name="Google Shape;101;p15"/>
            <p:cNvSpPr/>
            <p:nvPr/>
          </p:nvSpPr>
          <p:spPr>
            <a:xfrm>
              <a:off x="4078025" y="2063150"/>
              <a:ext cx="6400" cy="2575"/>
            </a:xfrm>
            <a:custGeom>
              <a:rect b="b" l="l" r="r" t="t"/>
              <a:pathLst>
                <a:path extrusionOk="0" h="103" w="256">
                  <a:moveTo>
                    <a:pt x="0" y="1"/>
                  </a:moveTo>
                  <a:lnTo>
                    <a:pt x="255" y="103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2" name="Google Shape;102;p15"/>
            <p:cNvSpPr/>
            <p:nvPr/>
          </p:nvSpPr>
          <p:spPr>
            <a:xfrm>
              <a:off x="4086925" y="2066550"/>
              <a:ext cx="5550" cy="2150"/>
            </a:xfrm>
            <a:custGeom>
              <a:rect b="b" l="l" r="r" t="t"/>
              <a:pathLst>
                <a:path extrusionOk="0" h="86" w="222">
                  <a:moveTo>
                    <a:pt x="1" y="1"/>
                  </a:moveTo>
                  <a:lnTo>
                    <a:pt x="222" y="86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3" name="Google Shape;103;p15"/>
            <p:cNvSpPr/>
            <p:nvPr/>
          </p:nvSpPr>
          <p:spPr>
            <a:xfrm>
              <a:off x="3929350" y="2073775"/>
              <a:ext cx="5550" cy="3000"/>
            </a:xfrm>
            <a:custGeom>
              <a:rect b="b" l="l" r="r" t="t"/>
              <a:pathLst>
                <a:path extrusionOk="0" h="120" w="222">
                  <a:moveTo>
                    <a:pt x="0" y="120"/>
                  </a:moveTo>
                  <a:cubicBezTo>
                    <a:pt x="68" y="86"/>
                    <a:pt x="136" y="52"/>
                    <a:pt x="221" y="1"/>
                  </a:cubicBezTo>
                  <a:cubicBezTo>
                    <a:pt x="136" y="52"/>
                    <a:pt x="68" y="86"/>
                    <a:pt x="0" y="12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4" name="Google Shape;104;p15"/>
            <p:cNvSpPr/>
            <p:nvPr/>
          </p:nvSpPr>
          <p:spPr>
            <a:xfrm>
              <a:off x="4171475" y="2134100"/>
              <a:ext cx="3425" cy="5125"/>
            </a:xfrm>
            <a:custGeom>
              <a:rect b="b" l="l" r="r" t="t"/>
              <a:pathLst>
                <a:path extrusionOk="0" h="205" w="137">
                  <a:moveTo>
                    <a:pt x="0" y="0"/>
                  </a:moveTo>
                  <a:lnTo>
                    <a:pt x="136" y="204"/>
                  </a:lnTo>
                  <a:cubicBezTo>
                    <a:pt x="102" y="136"/>
                    <a:pt x="51" y="68"/>
                    <a:pt x="0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5" name="Google Shape;105;p15"/>
            <p:cNvSpPr/>
            <p:nvPr/>
          </p:nvSpPr>
          <p:spPr>
            <a:xfrm>
              <a:off x="4200350" y="2201200"/>
              <a:ext cx="875" cy="3425"/>
            </a:xfrm>
            <a:custGeom>
              <a:rect b="b" l="l" r="r" t="t"/>
              <a:pathLst>
                <a:path extrusionOk="0" h="137" w="35">
                  <a:moveTo>
                    <a:pt x="0" y="1"/>
                  </a:moveTo>
                  <a:cubicBezTo>
                    <a:pt x="0" y="28"/>
                    <a:pt x="11" y="66"/>
                    <a:pt x="25" y="107"/>
                  </a:cubicBezTo>
                  <a:lnTo>
                    <a:pt x="25" y="107"/>
                  </a:lnTo>
                  <a:cubicBezTo>
                    <a:pt x="16" y="72"/>
                    <a:pt x="13" y="27"/>
                    <a:pt x="0" y="1"/>
                  </a:cubicBezTo>
                  <a:close/>
                  <a:moveTo>
                    <a:pt x="25" y="107"/>
                  </a:moveTo>
                  <a:cubicBezTo>
                    <a:pt x="27" y="118"/>
                    <a:pt x="30" y="129"/>
                    <a:pt x="34" y="137"/>
                  </a:cubicBezTo>
                  <a:cubicBezTo>
                    <a:pt x="31" y="127"/>
                    <a:pt x="28" y="117"/>
                    <a:pt x="25" y="107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6" name="Google Shape;106;p15"/>
            <p:cNvSpPr/>
            <p:nvPr/>
          </p:nvSpPr>
          <p:spPr>
            <a:xfrm>
              <a:off x="4192700" y="2174875"/>
              <a:ext cx="1725" cy="3850"/>
            </a:xfrm>
            <a:custGeom>
              <a:rect b="b" l="l" r="r" t="t"/>
              <a:pathLst>
                <a:path extrusionOk="0" h="154" w="69">
                  <a:moveTo>
                    <a:pt x="1" y="0"/>
                  </a:moveTo>
                  <a:lnTo>
                    <a:pt x="69" y="153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7" name="Google Shape;107;p15"/>
            <p:cNvSpPr/>
            <p:nvPr/>
          </p:nvSpPr>
          <p:spPr>
            <a:xfrm>
              <a:off x="3937425" y="2069950"/>
              <a:ext cx="5125" cy="2575"/>
            </a:xfrm>
            <a:custGeom>
              <a:rect b="b" l="l" r="r" t="t"/>
              <a:pathLst>
                <a:path extrusionOk="0" h="103" w="205">
                  <a:moveTo>
                    <a:pt x="0" y="103"/>
                  </a:moveTo>
                  <a:lnTo>
                    <a:pt x="204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8" name="Google Shape;108;p15"/>
            <p:cNvSpPr/>
            <p:nvPr/>
          </p:nvSpPr>
          <p:spPr>
            <a:xfrm>
              <a:off x="4195675" y="2183375"/>
              <a:ext cx="1300" cy="3850"/>
            </a:xfrm>
            <a:custGeom>
              <a:rect b="b" l="l" r="r" t="t"/>
              <a:pathLst>
                <a:path extrusionOk="0" h="154" w="52">
                  <a:moveTo>
                    <a:pt x="1" y="0"/>
                  </a:moveTo>
                  <a:cubicBezTo>
                    <a:pt x="18" y="51"/>
                    <a:pt x="35" y="102"/>
                    <a:pt x="52" y="153"/>
                  </a:cubicBezTo>
                  <a:cubicBezTo>
                    <a:pt x="35" y="102"/>
                    <a:pt x="18" y="51"/>
                    <a:pt x="1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9" name="Google Shape;109;p15"/>
            <p:cNvSpPr/>
            <p:nvPr/>
          </p:nvSpPr>
          <p:spPr>
            <a:xfrm>
              <a:off x="4198225" y="2192300"/>
              <a:ext cx="875" cy="3425"/>
            </a:xfrm>
            <a:custGeom>
              <a:rect b="b" l="l" r="r" t="t"/>
              <a:pathLst>
                <a:path extrusionOk="0" h="137" w="35">
                  <a:moveTo>
                    <a:pt x="1" y="0"/>
                  </a:moveTo>
                  <a:cubicBezTo>
                    <a:pt x="18" y="34"/>
                    <a:pt x="35" y="85"/>
                    <a:pt x="35" y="136"/>
                  </a:cubicBezTo>
                  <a:cubicBezTo>
                    <a:pt x="35" y="85"/>
                    <a:pt x="18" y="34"/>
                    <a:pt x="1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0" name="Google Shape;110;p15"/>
            <p:cNvSpPr/>
            <p:nvPr/>
          </p:nvSpPr>
          <p:spPr>
            <a:xfrm>
              <a:off x="3913625" y="2083125"/>
              <a:ext cx="5125" cy="3425"/>
            </a:xfrm>
            <a:custGeom>
              <a:rect b="b" l="l" r="r" t="t"/>
              <a:pathLst>
                <a:path extrusionOk="0" h="137" w="205">
                  <a:moveTo>
                    <a:pt x="205" y="1"/>
                  </a:moveTo>
                  <a:lnTo>
                    <a:pt x="205" y="1"/>
                  </a:lnTo>
                  <a:cubicBezTo>
                    <a:pt x="137" y="34"/>
                    <a:pt x="69" y="85"/>
                    <a:pt x="1" y="136"/>
                  </a:cubicBezTo>
                  <a:lnTo>
                    <a:pt x="205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1" name="Google Shape;111;p15"/>
            <p:cNvSpPr/>
            <p:nvPr/>
          </p:nvSpPr>
          <p:spPr>
            <a:xfrm>
              <a:off x="3921275" y="2078450"/>
              <a:ext cx="5550" cy="3000"/>
            </a:xfrm>
            <a:custGeom>
              <a:rect b="b" l="l" r="r" t="t"/>
              <a:pathLst>
                <a:path extrusionOk="0" h="120" w="222">
                  <a:moveTo>
                    <a:pt x="1" y="120"/>
                  </a:moveTo>
                  <a:lnTo>
                    <a:pt x="221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2" name="Google Shape;112;p15"/>
            <p:cNvSpPr/>
            <p:nvPr/>
          </p:nvSpPr>
          <p:spPr>
            <a:xfrm>
              <a:off x="3905975" y="2088225"/>
              <a:ext cx="5125" cy="3850"/>
            </a:xfrm>
            <a:custGeom>
              <a:rect b="b" l="l" r="r" t="t"/>
              <a:pathLst>
                <a:path extrusionOk="0" h="154" w="205">
                  <a:moveTo>
                    <a:pt x="1" y="153"/>
                  </a:moveTo>
                  <a:lnTo>
                    <a:pt x="205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" name="Google Shape;113;p15"/>
            <p:cNvSpPr/>
            <p:nvPr/>
          </p:nvSpPr>
          <p:spPr>
            <a:xfrm>
              <a:off x="4204175" y="2228400"/>
              <a:ext cx="450" cy="3425"/>
            </a:xfrm>
            <a:custGeom>
              <a:rect b="b" l="l" r="r" t="t"/>
              <a:pathLst>
                <a:path extrusionOk="0" h="137" w="18">
                  <a:moveTo>
                    <a:pt x="0" y="0"/>
                  </a:moveTo>
                  <a:lnTo>
                    <a:pt x="0" y="136"/>
                  </a:lnTo>
                  <a:cubicBezTo>
                    <a:pt x="17" y="85"/>
                    <a:pt x="17" y="51"/>
                    <a:pt x="0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" name="Google Shape;114;p15"/>
            <p:cNvSpPr/>
            <p:nvPr/>
          </p:nvSpPr>
          <p:spPr>
            <a:xfrm>
              <a:off x="4203325" y="2219475"/>
              <a:ext cx="450" cy="3000"/>
            </a:xfrm>
            <a:custGeom>
              <a:rect b="b" l="l" r="r" t="t"/>
              <a:pathLst>
                <a:path extrusionOk="0" h="120" w="18">
                  <a:moveTo>
                    <a:pt x="0" y="1"/>
                  </a:moveTo>
                  <a:lnTo>
                    <a:pt x="17" y="119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5" name="Google Shape;115;p15"/>
            <p:cNvSpPr/>
            <p:nvPr/>
          </p:nvSpPr>
          <p:spPr>
            <a:xfrm>
              <a:off x="4202050" y="2210125"/>
              <a:ext cx="450" cy="3000"/>
            </a:xfrm>
            <a:custGeom>
              <a:rect b="b" l="l" r="r" t="t"/>
              <a:pathLst>
                <a:path extrusionOk="0" h="120" w="18">
                  <a:moveTo>
                    <a:pt x="0" y="1"/>
                  </a:moveTo>
                  <a:cubicBezTo>
                    <a:pt x="0" y="35"/>
                    <a:pt x="0" y="86"/>
                    <a:pt x="17" y="120"/>
                  </a:cubicBezTo>
                  <a:cubicBezTo>
                    <a:pt x="17" y="86"/>
                    <a:pt x="17" y="35"/>
                    <a:pt x="0" y="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6" name="Google Shape;116;p15"/>
            <p:cNvSpPr/>
            <p:nvPr/>
          </p:nvSpPr>
          <p:spPr>
            <a:xfrm>
              <a:off x="4185475" y="2157900"/>
              <a:ext cx="2150" cy="4675"/>
            </a:xfrm>
            <a:custGeom>
              <a:rect b="b" l="l" r="r" t="t"/>
              <a:pathLst>
                <a:path extrusionOk="0" h="187" w="86">
                  <a:moveTo>
                    <a:pt x="1" y="0"/>
                  </a:moveTo>
                  <a:lnTo>
                    <a:pt x="1" y="0"/>
                  </a:lnTo>
                  <a:cubicBezTo>
                    <a:pt x="35" y="68"/>
                    <a:pt x="69" y="136"/>
                    <a:pt x="86" y="187"/>
                  </a:cubicBezTo>
                  <a:cubicBezTo>
                    <a:pt x="69" y="119"/>
                    <a:pt x="35" y="68"/>
                    <a:pt x="1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7" name="Google Shape;117;p15"/>
            <p:cNvSpPr/>
            <p:nvPr/>
          </p:nvSpPr>
          <p:spPr>
            <a:xfrm>
              <a:off x="4181225" y="2149825"/>
              <a:ext cx="2575" cy="4675"/>
            </a:xfrm>
            <a:custGeom>
              <a:rect b="b" l="l" r="r" t="t"/>
              <a:pathLst>
                <a:path extrusionOk="0" h="187" w="103">
                  <a:moveTo>
                    <a:pt x="1" y="0"/>
                  </a:moveTo>
                  <a:lnTo>
                    <a:pt x="103" y="187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" name="Google Shape;118;p15"/>
            <p:cNvSpPr/>
            <p:nvPr/>
          </p:nvSpPr>
          <p:spPr>
            <a:xfrm>
              <a:off x="3945925" y="2066550"/>
              <a:ext cx="4675" cy="2150"/>
            </a:xfrm>
            <a:custGeom>
              <a:rect b="b" l="l" r="r" t="t"/>
              <a:pathLst>
                <a:path extrusionOk="0" h="86" w="187">
                  <a:moveTo>
                    <a:pt x="0" y="86"/>
                  </a:moveTo>
                  <a:lnTo>
                    <a:pt x="187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" name="Google Shape;119;p15"/>
            <p:cNvSpPr/>
            <p:nvPr/>
          </p:nvSpPr>
          <p:spPr>
            <a:xfrm>
              <a:off x="4176575" y="2141750"/>
              <a:ext cx="2975" cy="5125"/>
            </a:xfrm>
            <a:custGeom>
              <a:rect b="b" l="l" r="r" t="t"/>
              <a:pathLst>
                <a:path extrusionOk="0" h="205" w="119">
                  <a:moveTo>
                    <a:pt x="0" y="0"/>
                  </a:moveTo>
                  <a:cubicBezTo>
                    <a:pt x="51" y="68"/>
                    <a:pt x="85" y="136"/>
                    <a:pt x="119" y="204"/>
                  </a:cubicBezTo>
                  <a:cubicBezTo>
                    <a:pt x="85" y="136"/>
                    <a:pt x="51" y="68"/>
                    <a:pt x="0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" name="Google Shape;120;p15"/>
            <p:cNvSpPr/>
            <p:nvPr/>
          </p:nvSpPr>
          <p:spPr>
            <a:xfrm>
              <a:off x="3954400" y="2063575"/>
              <a:ext cx="4275" cy="1725"/>
            </a:xfrm>
            <a:custGeom>
              <a:rect b="b" l="l" r="r" t="t"/>
              <a:pathLst>
                <a:path extrusionOk="0" h="69" w="171">
                  <a:moveTo>
                    <a:pt x="1" y="69"/>
                  </a:moveTo>
                  <a:lnTo>
                    <a:pt x="171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" name="Google Shape;121;p15"/>
            <p:cNvSpPr/>
            <p:nvPr/>
          </p:nvSpPr>
          <p:spPr>
            <a:xfrm>
              <a:off x="4189300" y="2166375"/>
              <a:ext cx="2150" cy="4275"/>
            </a:xfrm>
            <a:custGeom>
              <a:rect b="b" l="l" r="r" t="t"/>
              <a:pathLst>
                <a:path extrusionOk="0" h="171" w="86">
                  <a:moveTo>
                    <a:pt x="1" y="1"/>
                  </a:moveTo>
                  <a:lnTo>
                    <a:pt x="86" y="17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2" name="Google Shape;122;p15"/>
            <p:cNvSpPr/>
            <p:nvPr/>
          </p:nvSpPr>
          <p:spPr>
            <a:xfrm>
              <a:off x="4021100" y="2053825"/>
              <a:ext cx="5125" cy="25"/>
            </a:xfrm>
            <a:custGeom>
              <a:rect b="b" l="l" r="r" t="t"/>
              <a:pathLst>
                <a:path extrusionOk="0" h="1" w="205">
                  <a:moveTo>
                    <a:pt x="0" y="0"/>
                  </a:moveTo>
                  <a:lnTo>
                    <a:pt x="204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3" name="Google Shape;123;p15"/>
            <p:cNvSpPr/>
            <p:nvPr/>
          </p:nvSpPr>
          <p:spPr>
            <a:xfrm>
              <a:off x="3918725" y="2081425"/>
              <a:ext cx="2575" cy="1725"/>
            </a:xfrm>
            <a:custGeom>
              <a:rect b="b" l="l" r="r" t="t"/>
              <a:pathLst>
                <a:path extrusionOk="0" h="69" w="103">
                  <a:moveTo>
                    <a:pt x="1" y="69"/>
                  </a:moveTo>
                  <a:lnTo>
                    <a:pt x="103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4" name="Google Shape;124;p15"/>
            <p:cNvSpPr/>
            <p:nvPr/>
          </p:nvSpPr>
          <p:spPr>
            <a:xfrm>
              <a:off x="4030875" y="2053825"/>
              <a:ext cx="4275" cy="450"/>
            </a:xfrm>
            <a:custGeom>
              <a:rect b="b" l="l" r="r" t="t"/>
              <a:pathLst>
                <a:path extrusionOk="0" h="18" w="171">
                  <a:moveTo>
                    <a:pt x="0" y="0"/>
                  </a:moveTo>
                  <a:lnTo>
                    <a:pt x="170" y="17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5" name="Google Shape;125;p15"/>
            <p:cNvSpPr/>
            <p:nvPr/>
          </p:nvSpPr>
          <p:spPr>
            <a:xfrm>
              <a:off x="3958650" y="2062300"/>
              <a:ext cx="4275" cy="1300"/>
            </a:xfrm>
            <a:custGeom>
              <a:rect b="b" l="l" r="r" t="t"/>
              <a:pathLst>
                <a:path extrusionOk="0" h="52" w="171">
                  <a:moveTo>
                    <a:pt x="171" y="1"/>
                  </a:moveTo>
                  <a:lnTo>
                    <a:pt x="1" y="52"/>
                  </a:lnTo>
                  <a:cubicBezTo>
                    <a:pt x="69" y="35"/>
                    <a:pt x="120" y="18"/>
                    <a:pt x="171" y="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6" name="Google Shape;126;p15"/>
            <p:cNvSpPr/>
            <p:nvPr/>
          </p:nvSpPr>
          <p:spPr>
            <a:xfrm>
              <a:off x="3911075" y="2086525"/>
              <a:ext cx="2575" cy="1725"/>
            </a:xfrm>
            <a:custGeom>
              <a:rect b="b" l="l" r="r" t="t"/>
              <a:pathLst>
                <a:path extrusionOk="0" h="69" w="103">
                  <a:moveTo>
                    <a:pt x="1" y="68"/>
                  </a:moveTo>
                  <a:lnTo>
                    <a:pt x="103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7" name="Google Shape;127;p15"/>
            <p:cNvSpPr/>
            <p:nvPr/>
          </p:nvSpPr>
          <p:spPr>
            <a:xfrm>
              <a:off x="3967150" y="2059775"/>
              <a:ext cx="4700" cy="1275"/>
            </a:xfrm>
            <a:custGeom>
              <a:rect b="b" l="l" r="r" t="t"/>
              <a:pathLst>
                <a:path extrusionOk="0" h="51" w="188">
                  <a:moveTo>
                    <a:pt x="1" y="51"/>
                  </a:moveTo>
                  <a:lnTo>
                    <a:pt x="187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8" name="Google Shape;128;p15"/>
            <p:cNvSpPr/>
            <p:nvPr/>
          </p:nvSpPr>
          <p:spPr>
            <a:xfrm>
              <a:off x="3926800" y="2076750"/>
              <a:ext cx="2575" cy="1300"/>
            </a:xfrm>
            <a:custGeom>
              <a:rect b="b" l="l" r="r" t="t"/>
              <a:pathLst>
                <a:path extrusionOk="0" h="52" w="103">
                  <a:moveTo>
                    <a:pt x="0" y="52"/>
                  </a:moveTo>
                  <a:lnTo>
                    <a:pt x="102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9" name="Google Shape;129;p15"/>
            <p:cNvSpPr/>
            <p:nvPr/>
          </p:nvSpPr>
          <p:spPr>
            <a:xfrm>
              <a:off x="3984150" y="2055950"/>
              <a:ext cx="5550" cy="875"/>
            </a:xfrm>
            <a:custGeom>
              <a:rect b="b" l="l" r="r" t="t"/>
              <a:pathLst>
                <a:path extrusionOk="0" h="35" w="222">
                  <a:moveTo>
                    <a:pt x="0" y="34"/>
                  </a:moveTo>
                  <a:lnTo>
                    <a:pt x="221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0" name="Google Shape;130;p15"/>
            <p:cNvSpPr/>
            <p:nvPr/>
          </p:nvSpPr>
          <p:spPr>
            <a:xfrm>
              <a:off x="4001975" y="2053825"/>
              <a:ext cx="6400" cy="450"/>
            </a:xfrm>
            <a:custGeom>
              <a:rect b="b" l="l" r="r" t="t"/>
              <a:pathLst>
                <a:path extrusionOk="0" h="18" w="256">
                  <a:moveTo>
                    <a:pt x="1" y="17"/>
                  </a:moveTo>
                  <a:lnTo>
                    <a:pt x="256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1" name="Google Shape;131;p15"/>
            <p:cNvSpPr/>
            <p:nvPr/>
          </p:nvSpPr>
          <p:spPr>
            <a:xfrm>
              <a:off x="3934450" y="2072500"/>
              <a:ext cx="3000" cy="1300"/>
            </a:xfrm>
            <a:custGeom>
              <a:rect b="b" l="l" r="r" t="t"/>
              <a:pathLst>
                <a:path extrusionOk="0" h="52" w="120">
                  <a:moveTo>
                    <a:pt x="0" y="52"/>
                  </a:moveTo>
                  <a:lnTo>
                    <a:pt x="119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2" name="Google Shape;132;p15"/>
            <p:cNvSpPr/>
            <p:nvPr/>
          </p:nvSpPr>
          <p:spPr>
            <a:xfrm>
              <a:off x="3993075" y="2054675"/>
              <a:ext cx="5950" cy="875"/>
            </a:xfrm>
            <a:custGeom>
              <a:rect b="b" l="l" r="r" t="t"/>
              <a:pathLst>
                <a:path extrusionOk="0" h="35" w="238">
                  <a:moveTo>
                    <a:pt x="0" y="34"/>
                  </a:moveTo>
                  <a:lnTo>
                    <a:pt x="238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3" name="Google Shape;133;p15"/>
            <p:cNvSpPr/>
            <p:nvPr/>
          </p:nvSpPr>
          <p:spPr>
            <a:xfrm>
              <a:off x="4011325" y="2053825"/>
              <a:ext cx="6400" cy="25"/>
            </a:xfrm>
            <a:custGeom>
              <a:rect b="b" l="l" r="r" t="t"/>
              <a:pathLst>
                <a:path extrusionOk="0" h="1" w="256">
                  <a:moveTo>
                    <a:pt x="1" y="0"/>
                  </a:moveTo>
                  <a:lnTo>
                    <a:pt x="255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4" name="Google Shape;134;p15"/>
            <p:cNvSpPr/>
            <p:nvPr/>
          </p:nvSpPr>
          <p:spPr>
            <a:xfrm>
              <a:off x="3942525" y="2068675"/>
              <a:ext cx="3425" cy="1300"/>
            </a:xfrm>
            <a:custGeom>
              <a:rect b="b" l="l" r="r" t="t"/>
              <a:pathLst>
                <a:path extrusionOk="0" h="52" w="137">
                  <a:moveTo>
                    <a:pt x="0" y="52"/>
                  </a:moveTo>
                  <a:lnTo>
                    <a:pt x="136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5" name="Google Shape;135;p15"/>
            <p:cNvSpPr/>
            <p:nvPr/>
          </p:nvSpPr>
          <p:spPr>
            <a:xfrm>
              <a:off x="3975650" y="2057650"/>
              <a:ext cx="5125" cy="1300"/>
            </a:xfrm>
            <a:custGeom>
              <a:rect b="b" l="l" r="r" t="t"/>
              <a:pathLst>
                <a:path extrusionOk="0" h="52" w="205">
                  <a:moveTo>
                    <a:pt x="0" y="51"/>
                  </a:moveTo>
                  <a:cubicBezTo>
                    <a:pt x="68" y="34"/>
                    <a:pt x="136" y="17"/>
                    <a:pt x="204" y="0"/>
                  </a:cubicBezTo>
                  <a:cubicBezTo>
                    <a:pt x="136" y="17"/>
                    <a:pt x="68" y="34"/>
                    <a:pt x="0" y="5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6" name="Google Shape;136;p15"/>
            <p:cNvSpPr/>
            <p:nvPr/>
          </p:nvSpPr>
          <p:spPr>
            <a:xfrm>
              <a:off x="3950575" y="2065275"/>
              <a:ext cx="3850" cy="1300"/>
            </a:xfrm>
            <a:custGeom>
              <a:rect b="b" l="l" r="r" t="t"/>
              <a:pathLst>
                <a:path extrusionOk="0" h="52" w="154">
                  <a:moveTo>
                    <a:pt x="1" y="52"/>
                  </a:moveTo>
                  <a:lnTo>
                    <a:pt x="154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7" name="Google Shape;137;p15"/>
            <p:cNvSpPr/>
            <p:nvPr/>
          </p:nvSpPr>
          <p:spPr>
            <a:xfrm>
              <a:off x="4040625" y="2055100"/>
              <a:ext cx="3000" cy="450"/>
            </a:xfrm>
            <a:custGeom>
              <a:rect b="b" l="l" r="r" t="t"/>
              <a:pathLst>
                <a:path extrusionOk="0" h="18" w="120">
                  <a:moveTo>
                    <a:pt x="1" y="0"/>
                  </a:moveTo>
                  <a:lnTo>
                    <a:pt x="120" y="17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8" name="Google Shape;138;p15"/>
            <p:cNvSpPr/>
            <p:nvPr/>
          </p:nvSpPr>
          <p:spPr>
            <a:xfrm>
              <a:off x="4187600" y="2162550"/>
              <a:ext cx="1725" cy="3850"/>
            </a:xfrm>
            <a:custGeom>
              <a:rect b="b" l="l" r="r" t="t"/>
              <a:pathLst>
                <a:path extrusionOk="0" h="154" w="69">
                  <a:moveTo>
                    <a:pt x="1" y="1"/>
                  </a:moveTo>
                  <a:cubicBezTo>
                    <a:pt x="35" y="52"/>
                    <a:pt x="52" y="103"/>
                    <a:pt x="69" y="154"/>
                  </a:cubicBezTo>
                  <a:cubicBezTo>
                    <a:pt x="52" y="103"/>
                    <a:pt x="35" y="52"/>
                    <a:pt x="1" y="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9" name="Google Shape;139;p15"/>
            <p:cNvSpPr/>
            <p:nvPr/>
          </p:nvSpPr>
          <p:spPr>
            <a:xfrm>
              <a:off x="4183775" y="2154475"/>
              <a:ext cx="1725" cy="3425"/>
            </a:xfrm>
            <a:custGeom>
              <a:rect b="b" l="l" r="r" t="t"/>
              <a:pathLst>
                <a:path extrusionOk="0" h="137" w="69">
                  <a:moveTo>
                    <a:pt x="1" y="1"/>
                  </a:moveTo>
                  <a:lnTo>
                    <a:pt x="69" y="137"/>
                  </a:lnTo>
                  <a:cubicBezTo>
                    <a:pt x="52" y="86"/>
                    <a:pt x="35" y="52"/>
                    <a:pt x="1" y="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0" name="Google Shape;140;p15"/>
            <p:cNvSpPr/>
            <p:nvPr/>
          </p:nvSpPr>
          <p:spPr>
            <a:xfrm>
              <a:off x="4191425" y="2170625"/>
              <a:ext cx="1300" cy="4275"/>
            </a:xfrm>
            <a:custGeom>
              <a:rect b="b" l="l" r="r" t="t"/>
              <a:pathLst>
                <a:path extrusionOk="0" h="171" w="52">
                  <a:moveTo>
                    <a:pt x="1" y="1"/>
                  </a:moveTo>
                  <a:cubicBezTo>
                    <a:pt x="18" y="52"/>
                    <a:pt x="35" y="103"/>
                    <a:pt x="52" y="170"/>
                  </a:cubicBezTo>
                  <a:cubicBezTo>
                    <a:pt x="35" y="103"/>
                    <a:pt x="18" y="52"/>
                    <a:pt x="1" y="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1" name="Google Shape;141;p15"/>
            <p:cNvSpPr/>
            <p:nvPr/>
          </p:nvSpPr>
          <p:spPr>
            <a:xfrm>
              <a:off x="4194400" y="2178700"/>
              <a:ext cx="1300" cy="4700"/>
            </a:xfrm>
            <a:custGeom>
              <a:rect b="b" l="l" r="r" t="t"/>
              <a:pathLst>
                <a:path extrusionOk="0" h="188" w="52">
                  <a:moveTo>
                    <a:pt x="1" y="0"/>
                  </a:moveTo>
                  <a:lnTo>
                    <a:pt x="1" y="0"/>
                  </a:lnTo>
                  <a:cubicBezTo>
                    <a:pt x="9" y="34"/>
                    <a:pt x="18" y="64"/>
                    <a:pt x="26" y="94"/>
                  </a:cubicBezTo>
                  <a:lnTo>
                    <a:pt x="26" y="94"/>
                  </a:lnTo>
                  <a:lnTo>
                    <a:pt x="1" y="0"/>
                  </a:lnTo>
                  <a:close/>
                  <a:moveTo>
                    <a:pt x="26" y="94"/>
                  </a:moveTo>
                  <a:lnTo>
                    <a:pt x="52" y="187"/>
                  </a:lnTo>
                  <a:cubicBezTo>
                    <a:pt x="43" y="153"/>
                    <a:pt x="35" y="124"/>
                    <a:pt x="26" y="94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2" name="Google Shape;142;p15"/>
            <p:cNvSpPr/>
            <p:nvPr/>
          </p:nvSpPr>
          <p:spPr>
            <a:xfrm>
              <a:off x="4049975" y="2056375"/>
              <a:ext cx="2150" cy="450"/>
            </a:xfrm>
            <a:custGeom>
              <a:rect b="b" l="l" r="r" t="t"/>
              <a:pathLst>
                <a:path extrusionOk="0" h="18" w="86">
                  <a:moveTo>
                    <a:pt x="1" y="0"/>
                  </a:moveTo>
                  <a:lnTo>
                    <a:pt x="86" y="17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3" name="Google Shape;143;p15"/>
            <p:cNvSpPr/>
            <p:nvPr/>
          </p:nvSpPr>
          <p:spPr>
            <a:xfrm>
              <a:off x="4174875" y="2139200"/>
              <a:ext cx="1700" cy="2575"/>
            </a:xfrm>
            <a:custGeom>
              <a:rect b="b" l="l" r="r" t="t"/>
              <a:pathLst>
                <a:path extrusionOk="0" h="103" w="68">
                  <a:moveTo>
                    <a:pt x="0" y="0"/>
                  </a:moveTo>
                  <a:cubicBezTo>
                    <a:pt x="34" y="34"/>
                    <a:pt x="51" y="68"/>
                    <a:pt x="68" y="102"/>
                  </a:cubicBezTo>
                  <a:cubicBezTo>
                    <a:pt x="51" y="68"/>
                    <a:pt x="34" y="34"/>
                    <a:pt x="0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4" name="Google Shape;144;p15"/>
            <p:cNvSpPr/>
            <p:nvPr/>
          </p:nvSpPr>
          <p:spPr>
            <a:xfrm>
              <a:off x="4179525" y="2146850"/>
              <a:ext cx="1725" cy="3000"/>
            </a:xfrm>
            <a:custGeom>
              <a:rect b="b" l="l" r="r" t="t"/>
              <a:pathLst>
                <a:path extrusionOk="0" h="120" w="69">
                  <a:moveTo>
                    <a:pt x="1" y="0"/>
                  </a:moveTo>
                  <a:lnTo>
                    <a:pt x="69" y="119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5" name="Google Shape;145;p15"/>
            <p:cNvSpPr/>
            <p:nvPr/>
          </p:nvSpPr>
          <p:spPr>
            <a:xfrm>
              <a:off x="4202475" y="2213100"/>
              <a:ext cx="875" cy="6400"/>
            </a:xfrm>
            <a:custGeom>
              <a:rect b="b" l="l" r="r" t="t"/>
              <a:pathLst>
                <a:path extrusionOk="0" h="256" w="35">
                  <a:moveTo>
                    <a:pt x="0" y="1"/>
                  </a:moveTo>
                  <a:cubicBezTo>
                    <a:pt x="17" y="86"/>
                    <a:pt x="17" y="171"/>
                    <a:pt x="34" y="256"/>
                  </a:cubicBezTo>
                  <a:cubicBezTo>
                    <a:pt x="17" y="171"/>
                    <a:pt x="17" y="86"/>
                    <a:pt x="0" y="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6" name="Google Shape;146;p15"/>
            <p:cNvSpPr/>
            <p:nvPr/>
          </p:nvSpPr>
          <p:spPr>
            <a:xfrm>
              <a:off x="4204600" y="2231800"/>
              <a:ext cx="25" cy="5975"/>
            </a:xfrm>
            <a:custGeom>
              <a:rect b="b" l="l" r="r" t="t"/>
              <a:pathLst>
                <a:path extrusionOk="0" h="239" w="1">
                  <a:moveTo>
                    <a:pt x="0" y="0"/>
                  </a:moveTo>
                  <a:lnTo>
                    <a:pt x="0" y="238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7" name="Google Shape;147;p15"/>
            <p:cNvSpPr/>
            <p:nvPr/>
          </p:nvSpPr>
          <p:spPr>
            <a:xfrm>
              <a:off x="3385650" y="2092050"/>
              <a:ext cx="520350" cy="661825"/>
            </a:xfrm>
            <a:custGeom>
              <a:rect b="b" l="l" r="r" t="t"/>
              <a:pathLst>
                <a:path extrusionOk="0" h="26473" w="20814">
                  <a:moveTo>
                    <a:pt x="20814" y="0"/>
                  </a:moveTo>
                  <a:cubicBezTo>
                    <a:pt x="20712" y="78"/>
                    <a:pt x="20612" y="158"/>
                    <a:pt x="20514" y="241"/>
                  </a:cubicBezTo>
                  <a:lnTo>
                    <a:pt x="20514" y="241"/>
                  </a:lnTo>
                  <a:lnTo>
                    <a:pt x="20780" y="34"/>
                  </a:lnTo>
                  <a:lnTo>
                    <a:pt x="20814" y="0"/>
                  </a:lnTo>
                  <a:close/>
                  <a:moveTo>
                    <a:pt x="20514" y="241"/>
                  </a:moveTo>
                  <a:lnTo>
                    <a:pt x="3823" y="13202"/>
                  </a:lnTo>
                  <a:cubicBezTo>
                    <a:pt x="595" y="15717"/>
                    <a:pt x="0" y="20372"/>
                    <a:pt x="2515" y="23600"/>
                  </a:cubicBezTo>
                  <a:cubicBezTo>
                    <a:pt x="3977" y="25487"/>
                    <a:pt x="6168" y="26472"/>
                    <a:pt x="8381" y="26472"/>
                  </a:cubicBezTo>
                  <a:cubicBezTo>
                    <a:pt x="9974" y="26472"/>
                    <a:pt x="11579" y="25961"/>
                    <a:pt x="12930" y="24909"/>
                  </a:cubicBezTo>
                  <a:lnTo>
                    <a:pt x="17908" y="21052"/>
                  </a:lnTo>
                  <a:lnTo>
                    <a:pt x="17908" y="5879"/>
                  </a:lnTo>
                  <a:cubicBezTo>
                    <a:pt x="17908" y="3713"/>
                    <a:pt x="18863" y="1638"/>
                    <a:pt x="20514" y="241"/>
                  </a:cubicBezTo>
                  <a:close/>
                </a:path>
              </a:pathLst>
            </a:custGeom>
            <a:solidFill>
              <a:srgbClr val="FBBC0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8" name="Google Shape;148;p15"/>
            <p:cNvSpPr/>
            <p:nvPr/>
          </p:nvSpPr>
          <p:spPr>
            <a:xfrm>
              <a:off x="4203750" y="2222525"/>
              <a:ext cx="450" cy="5900"/>
            </a:xfrm>
            <a:custGeom>
              <a:rect b="b" l="l" r="r" t="t"/>
              <a:pathLst>
                <a:path extrusionOk="0" h="236" w="18">
                  <a:moveTo>
                    <a:pt x="0" y="0"/>
                  </a:moveTo>
                  <a:cubicBezTo>
                    <a:pt x="0" y="84"/>
                    <a:pt x="1" y="151"/>
                    <a:pt x="17" y="235"/>
                  </a:cubicBezTo>
                  <a:cubicBezTo>
                    <a:pt x="1" y="151"/>
                    <a:pt x="0" y="68"/>
                    <a:pt x="0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9" name="Google Shape;149;p15"/>
            <p:cNvSpPr/>
            <p:nvPr/>
          </p:nvSpPr>
          <p:spPr>
            <a:xfrm>
              <a:off x="4196950" y="2187200"/>
              <a:ext cx="1300" cy="5125"/>
            </a:xfrm>
            <a:custGeom>
              <a:rect b="b" l="l" r="r" t="t"/>
              <a:pathLst>
                <a:path extrusionOk="0" h="205" w="52">
                  <a:moveTo>
                    <a:pt x="1" y="0"/>
                  </a:moveTo>
                  <a:cubicBezTo>
                    <a:pt x="18" y="68"/>
                    <a:pt x="35" y="136"/>
                    <a:pt x="52" y="204"/>
                  </a:cubicBezTo>
                  <a:cubicBezTo>
                    <a:pt x="35" y="136"/>
                    <a:pt x="18" y="68"/>
                    <a:pt x="1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0" name="Google Shape;150;p15"/>
            <p:cNvSpPr/>
            <p:nvPr/>
          </p:nvSpPr>
          <p:spPr>
            <a:xfrm>
              <a:off x="4199075" y="2195700"/>
              <a:ext cx="1300" cy="5525"/>
            </a:xfrm>
            <a:custGeom>
              <a:rect b="b" l="l" r="r" t="t"/>
              <a:pathLst>
                <a:path extrusionOk="0" h="221" w="52">
                  <a:moveTo>
                    <a:pt x="1" y="0"/>
                  </a:moveTo>
                  <a:cubicBezTo>
                    <a:pt x="18" y="68"/>
                    <a:pt x="34" y="136"/>
                    <a:pt x="51" y="221"/>
                  </a:cubicBezTo>
                  <a:cubicBezTo>
                    <a:pt x="34" y="136"/>
                    <a:pt x="18" y="68"/>
                    <a:pt x="1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1" name="Google Shape;151;p15"/>
            <p:cNvSpPr/>
            <p:nvPr/>
          </p:nvSpPr>
          <p:spPr>
            <a:xfrm>
              <a:off x="4163825" y="2123475"/>
              <a:ext cx="2575" cy="3000"/>
            </a:xfrm>
            <a:custGeom>
              <a:rect b="b" l="l" r="r" t="t"/>
              <a:pathLst>
                <a:path extrusionOk="0" h="120" w="103">
                  <a:moveTo>
                    <a:pt x="0" y="1"/>
                  </a:moveTo>
                  <a:lnTo>
                    <a:pt x="74" y="86"/>
                  </a:lnTo>
                  <a:lnTo>
                    <a:pt x="74" y="86"/>
                  </a:lnTo>
                  <a:cubicBezTo>
                    <a:pt x="70" y="80"/>
                    <a:pt x="68" y="74"/>
                    <a:pt x="68" y="69"/>
                  </a:cubicBezTo>
                  <a:lnTo>
                    <a:pt x="0" y="1"/>
                  </a:lnTo>
                  <a:close/>
                  <a:moveTo>
                    <a:pt x="74" y="86"/>
                  </a:moveTo>
                  <a:cubicBezTo>
                    <a:pt x="80" y="97"/>
                    <a:pt x="91" y="108"/>
                    <a:pt x="102" y="120"/>
                  </a:cubicBezTo>
                  <a:lnTo>
                    <a:pt x="74" y="86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2" name="Google Shape;152;p15"/>
            <p:cNvSpPr/>
            <p:nvPr/>
          </p:nvSpPr>
          <p:spPr>
            <a:xfrm>
              <a:off x="4201200" y="2204625"/>
              <a:ext cx="875" cy="5525"/>
            </a:xfrm>
            <a:custGeom>
              <a:rect b="b" l="l" r="r" t="t"/>
              <a:pathLst>
                <a:path extrusionOk="0" h="221" w="35">
                  <a:moveTo>
                    <a:pt x="1" y="0"/>
                  </a:moveTo>
                  <a:lnTo>
                    <a:pt x="1" y="0"/>
                  </a:lnTo>
                  <a:cubicBezTo>
                    <a:pt x="17" y="68"/>
                    <a:pt x="17" y="153"/>
                    <a:pt x="34" y="221"/>
                  </a:cubicBezTo>
                  <a:cubicBezTo>
                    <a:pt x="17" y="136"/>
                    <a:pt x="17" y="68"/>
                    <a:pt x="1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3" name="Google Shape;153;p15"/>
            <p:cNvSpPr/>
            <p:nvPr/>
          </p:nvSpPr>
          <p:spPr>
            <a:xfrm>
              <a:off x="4169775" y="2131125"/>
              <a:ext cx="1725" cy="3000"/>
            </a:xfrm>
            <a:custGeom>
              <a:rect b="b" l="l" r="r" t="t"/>
              <a:pathLst>
                <a:path extrusionOk="0" h="120" w="69">
                  <a:moveTo>
                    <a:pt x="0" y="0"/>
                  </a:moveTo>
                  <a:lnTo>
                    <a:pt x="68" y="119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4" name="Google Shape;154;p15"/>
            <p:cNvSpPr/>
            <p:nvPr/>
          </p:nvSpPr>
          <p:spPr>
            <a:xfrm>
              <a:off x="4092450" y="2068675"/>
              <a:ext cx="3425" cy="1725"/>
            </a:xfrm>
            <a:custGeom>
              <a:rect b="b" l="l" r="r" t="t"/>
              <a:pathLst>
                <a:path extrusionOk="0" h="69" w="137">
                  <a:moveTo>
                    <a:pt x="1" y="1"/>
                  </a:moveTo>
                  <a:lnTo>
                    <a:pt x="137" y="69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5" name="Google Shape;155;p15"/>
            <p:cNvSpPr/>
            <p:nvPr/>
          </p:nvSpPr>
          <p:spPr>
            <a:xfrm>
              <a:off x="4100525" y="2072500"/>
              <a:ext cx="4275" cy="2575"/>
            </a:xfrm>
            <a:custGeom>
              <a:rect b="b" l="l" r="r" t="t"/>
              <a:pathLst>
                <a:path extrusionOk="0" h="103" w="171">
                  <a:moveTo>
                    <a:pt x="1" y="1"/>
                  </a:moveTo>
                  <a:lnTo>
                    <a:pt x="171" y="103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6" name="Google Shape;156;p15"/>
            <p:cNvSpPr/>
            <p:nvPr/>
          </p:nvSpPr>
          <p:spPr>
            <a:xfrm>
              <a:off x="4157875" y="2116250"/>
              <a:ext cx="2575" cy="3425"/>
            </a:xfrm>
            <a:custGeom>
              <a:rect b="b" l="l" r="r" t="t"/>
              <a:pathLst>
                <a:path extrusionOk="0" h="137" w="103">
                  <a:moveTo>
                    <a:pt x="0" y="1"/>
                  </a:moveTo>
                  <a:lnTo>
                    <a:pt x="102" y="137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7" name="Google Shape;157;p15"/>
            <p:cNvSpPr/>
            <p:nvPr/>
          </p:nvSpPr>
          <p:spPr>
            <a:xfrm>
              <a:off x="4058900" y="2058075"/>
              <a:ext cx="1725" cy="450"/>
            </a:xfrm>
            <a:custGeom>
              <a:rect b="b" l="l" r="r" t="t"/>
              <a:pathLst>
                <a:path extrusionOk="0" h="18" w="69">
                  <a:moveTo>
                    <a:pt x="1" y="0"/>
                  </a:moveTo>
                  <a:lnTo>
                    <a:pt x="69" y="17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8" name="Google Shape;158;p15"/>
            <p:cNvSpPr/>
            <p:nvPr/>
          </p:nvSpPr>
          <p:spPr>
            <a:xfrm>
              <a:off x="4108175" y="2076325"/>
              <a:ext cx="5125" cy="3425"/>
            </a:xfrm>
            <a:custGeom>
              <a:rect b="b" l="l" r="r" t="t"/>
              <a:pathLst>
                <a:path extrusionOk="0" h="137" w="205">
                  <a:moveTo>
                    <a:pt x="0" y="1"/>
                  </a:moveTo>
                  <a:lnTo>
                    <a:pt x="204" y="137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9" name="Google Shape;159;p15"/>
            <p:cNvSpPr/>
            <p:nvPr/>
          </p:nvSpPr>
          <p:spPr>
            <a:xfrm>
              <a:off x="4076325" y="2062725"/>
              <a:ext cx="1725" cy="450"/>
            </a:xfrm>
            <a:custGeom>
              <a:rect b="b" l="l" r="r" t="t"/>
              <a:pathLst>
                <a:path extrusionOk="0" h="18" w="69">
                  <a:moveTo>
                    <a:pt x="0" y="1"/>
                  </a:moveTo>
                  <a:lnTo>
                    <a:pt x="68" y="18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0" name="Google Shape;160;p15"/>
            <p:cNvSpPr/>
            <p:nvPr/>
          </p:nvSpPr>
          <p:spPr>
            <a:xfrm>
              <a:off x="4067825" y="2060200"/>
              <a:ext cx="1300" cy="425"/>
            </a:xfrm>
            <a:custGeom>
              <a:rect b="b" l="l" r="r" t="t"/>
              <a:pathLst>
                <a:path extrusionOk="0" h="17" w="52">
                  <a:moveTo>
                    <a:pt x="0" y="0"/>
                  </a:moveTo>
                  <a:lnTo>
                    <a:pt x="51" y="17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1" name="Google Shape;161;p15"/>
            <p:cNvSpPr/>
            <p:nvPr/>
          </p:nvSpPr>
          <p:spPr>
            <a:xfrm>
              <a:off x="4084400" y="2065700"/>
              <a:ext cx="2550" cy="875"/>
            </a:xfrm>
            <a:custGeom>
              <a:rect b="b" l="l" r="r" t="t"/>
              <a:pathLst>
                <a:path extrusionOk="0" h="35" w="102">
                  <a:moveTo>
                    <a:pt x="0" y="1"/>
                  </a:moveTo>
                  <a:lnTo>
                    <a:pt x="102" y="35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2" name="Google Shape;162;p15"/>
            <p:cNvSpPr/>
            <p:nvPr/>
          </p:nvSpPr>
          <p:spPr>
            <a:xfrm>
              <a:off x="4115400" y="2081000"/>
              <a:ext cx="6400" cy="3850"/>
            </a:xfrm>
            <a:custGeom>
              <a:rect b="b" l="l" r="r" t="t"/>
              <a:pathLst>
                <a:path extrusionOk="0" h="154" w="256">
                  <a:moveTo>
                    <a:pt x="0" y="1"/>
                  </a:moveTo>
                  <a:cubicBezTo>
                    <a:pt x="85" y="52"/>
                    <a:pt x="170" y="102"/>
                    <a:pt x="255" y="153"/>
                  </a:cubicBezTo>
                  <a:cubicBezTo>
                    <a:pt x="170" y="102"/>
                    <a:pt x="85" y="52"/>
                    <a:pt x="0" y="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3" name="Google Shape;163;p15"/>
            <p:cNvSpPr/>
            <p:nvPr/>
          </p:nvSpPr>
          <p:spPr>
            <a:xfrm>
              <a:off x="4151500" y="2109025"/>
              <a:ext cx="3425" cy="3850"/>
            </a:xfrm>
            <a:custGeom>
              <a:rect b="b" l="l" r="r" t="t"/>
              <a:pathLst>
                <a:path extrusionOk="0" h="154" w="137">
                  <a:moveTo>
                    <a:pt x="1" y="1"/>
                  </a:moveTo>
                  <a:lnTo>
                    <a:pt x="1" y="1"/>
                  </a:lnTo>
                  <a:cubicBezTo>
                    <a:pt x="35" y="52"/>
                    <a:pt x="86" y="103"/>
                    <a:pt x="136" y="154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4" name="Google Shape;164;p15"/>
            <p:cNvSpPr/>
            <p:nvPr/>
          </p:nvSpPr>
          <p:spPr>
            <a:xfrm>
              <a:off x="4137475" y="2096300"/>
              <a:ext cx="5125" cy="4700"/>
            </a:xfrm>
            <a:custGeom>
              <a:rect b="b" l="l" r="r" t="t"/>
              <a:pathLst>
                <a:path extrusionOk="0" h="188" w="205">
                  <a:moveTo>
                    <a:pt x="1" y="0"/>
                  </a:moveTo>
                  <a:cubicBezTo>
                    <a:pt x="69" y="68"/>
                    <a:pt x="137" y="119"/>
                    <a:pt x="205" y="187"/>
                  </a:cubicBezTo>
                  <a:cubicBezTo>
                    <a:pt x="137" y="119"/>
                    <a:pt x="69" y="68"/>
                    <a:pt x="1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5" name="Google Shape;165;p15"/>
            <p:cNvSpPr/>
            <p:nvPr/>
          </p:nvSpPr>
          <p:spPr>
            <a:xfrm>
              <a:off x="4144275" y="2102675"/>
              <a:ext cx="4700" cy="4250"/>
            </a:xfrm>
            <a:custGeom>
              <a:rect b="b" l="l" r="r" t="t"/>
              <a:pathLst>
                <a:path extrusionOk="0" h="170" w="188">
                  <a:moveTo>
                    <a:pt x="1" y="0"/>
                  </a:moveTo>
                  <a:lnTo>
                    <a:pt x="1" y="0"/>
                  </a:lnTo>
                  <a:cubicBezTo>
                    <a:pt x="52" y="51"/>
                    <a:pt x="120" y="119"/>
                    <a:pt x="188" y="170"/>
                  </a:cubicBezTo>
                  <a:cubicBezTo>
                    <a:pt x="120" y="102"/>
                    <a:pt x="69" y="51"/>
                    <a:pt x="1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6" name="Google Shape;166;p15"/>
            <p:cNvSpPr/>
            <p:nvPr/>
          </p:nvSpPr>
          <p:spPr>
            <a:xfrm>
              <a:off x="4123050" y="2085675"/>
              <a:ext cx="5975" cy="4275"/>
            </a:xfrm>
            <a:custGeom>
              <a:rect b="b" l="l" r="r" t="t"/>
              <a:pathLst>
                <a:path extrusionOk="0" h="171" w="239">
                  <a:moveTo>
                    <a:pt x="0" y="0"/>
                  </a:moveTo>
                  <a:cubicBezTo>
                    <a:pt x="85" y="51"/>
                    <a:pt x="170" y="119"/>
                    <a:pt x="238" y="170"/>
                  </a:cubicBezTo>
                  <a:cubicBezTo>
                    <a:pt x="170" y="119"/>
                    <a:pt x="85" y="51"/>
                    <a:pt x="0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7" name="Google Shape;167;p15"/>
            <p:cNvSpPr/>
            <p:nvPr/>
          </p:nvSpPr>
          <p:spPr>
            <a:xfrm>
              <a:off x="4130275" y="2090775"/>
              <a:ext cx="5525" cy="4700"/>
            </a:xfrm>
            <a:custGeom>
              <a:rect b="b" l="l" r="r" t="t"/>
              <a:pathLst>
                <a:path extrusionOk="0" h="188" w="221">
                  <a:moveTo>
                    <a:pt x="0" y="0"/>
                  </a:moveTo>
                  <a:lnTo>
                    <a:pt x="0" y="0"/>
                  </a:lnTo>
                  <a:cubicBezTo>
                    <a:pt x="68" y="68"/>
                    <a:pt x="153" y="119"/>
                    <a:pt x="221" y="187"/>
                  </a:cubicBezTo>
                  <a:cubicBezTo>
                    <a:pt x="153" y="119"/>
                    <a:pt x="85" y="51"/>
                    <a:pt x="0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8" name="Google Shape;168;p15"/>
            <p:cNvSpPr/>
            <p:nvPr/>
          </p:nvSpPr>
          <p:spPr>
            <a:xfrm>
              <a:off x="3833775" y="2054250"/>
              <a:ext cx="371275" cy="564100"/>
            </a:xfrm>
            <a:custGeom>
              <a:rect b="b" l="l" r="r" t="t"/>
              <a:pathLst>
                <a:path extrusionOk="0" h="22564" w="14851">
                  <a:moveTo>
                    <a:pt x="7018" y="0"/>
                  </a:moveTo>
                  <a:lnTo>
                    <a:pt x="6763" y="17"/>
                  </a:lnTo>
                  <a:lnTo>
                    <a:pt x="6644" y="17"/>
                  </a:lnTo>
                  <a:lnTo>
                    <a:pt x="6406" y="51"/>
                  </a:lnTo>
                  <a:lnTo>
                    <a:pt x="6270" y="68"/>
                  </a:lnTo>
                  <a:lnTo>
                    <a:pt x="6049" y="102"/>
                  </a:lnTo>
                  <a:lnTo>
                    <a:pt x="5913" y="136"/>
                  </a:lnTo>
                  <a:cubicBezTo>
                    <a:pt x="5845" y="153"/>
                    <a:pt x="5777" y="170"/>
                    <a:pt x="5692" y="187"/>
                  </a:cubicBezTo>
                  <a:lnTo>
                    <a:pt x="5539" y="221"/>
                  </a:lnTo>
                  <a:lnTo>
                    <a:pt x="5353" y="272"/>
                  </a:lnTo>
                  <a:lnTo>
                    <a:pt x="5200" y="323"/>
                  </a:lnTo>
                  <a:cubicBezTo>
                    <a:pt x="5132" y="340"/>
                    <a:pt x="5081" y="357"/>
                    <a:pt x="5030" y="374"/>
                  </a:cubicBezTo>
                  <a:lnTo>
                    <a:pt x="4843" y="442"/>
                  </a:lnTo>
                  <a:lnTo>
                    <a:pt x="4690" y="493"/>
                  </a:lnTo>
                  <a:lnTo>
                    <a:pt x="4503" y="578"/>
                  </a:lnTo>
                  <a:lnTo>
                    <a:pt x="4367" y="646"/>
                  </a:lnTo>
                  <a:lnTo>
                    <a:pt x="4180" y="731"/>
                  </a:lnTo>
                  <a:lnTo>
                    <a:pt x="4044" y="799"/>
                  </a:lnTo>
                  <a:cubicBezTo>
                    <a:pt x="3976" y="833"/>
                    <a:pt x="3908" y="867"/>
                    <a:pt x="3840" y="901"/>
                  </a:cubicBezTo>
                  <a:lnTo>
                    <a:pt x="3738" y="969"/>
                  </a:lnTo>
                  <a:lnTo>
                    <a:pt x="3518" y="1088"/>
                  </a:lnTo>
                  <a:lnTo>
                    <a:pt x="3416" y="1156"/>
                  </a:lnTo>
                  <a:cubicBezTo>
                    <a:pt x="3348" y="1189"/>
                    <a:pt x="3280" y="1240"/>
                    <a:pt x="3212" y="1291"/>
                  </a:cubicBezTo>
                  <a:lnTo>
                    <a:pt x="3110" y="1359"/>
                  </a:lnTo>
                  <a:lnTo>
                    <a:pt x="2906" y="1512"/>
                  </a:lnTo>
                  <a:cubicBezTo>
                    <a:pt x="1071" y="2906"/>
                    <a:pt x="0" y="5080"/>
                    <a:pt x="0" y="7391"/>
                  </a:cubicBezTo>
                  <a:lnTo>
                    <a:pt x="0" y="22564"/>
                  </a:lnTo>
                  <a:lnTo>
                    <a:pt x="11979" y="13253"/>
                  </a:lnTo>
                  <a:cubicBezTo>
                    <a:pt x="13797" y="11843"/>
                    <a:pt x="14850" y="9651"/>
                    <a:pt x="14833" y="7340"/>
                  </a:cubicBezTo>
                  <a:lnTo>
                    <a:pt x="14833" y="7102"/>
                  </a:lnTo>
                  <a:lnTo>
                    <a:pt x="14833" y="6966"/>
                  </a:lnTo>
                  <a:cubicBezTo>
                    <a:pt x="14833" y="6881"/>
                    <a:pt x="14833" y="6813"/>
                    <a:pt x="14816" y="6728"/>
                  </a:cubicBezTo>
                  <a:lnTo>
                    <a:pt x="14799" y="6610"/>
                  </a:lnTo>
                  <a:cubicBezTo>
                    <a:pt x="14799" y="6525"/>
                    <a:pt x="14782" y="6440"/>
                    <a:pt x="14765" y="6355"/>
                  </a:cubicBezTo>
                  <a:cubicBezTo>
                    <a:pt x="14765" y="6321"/>
                    <a:pt x="14765" y="6270"/>
                    <a:pt x="14748" y="6236"/>
                  </a:cubicBezTo>
                  <a:cubicBezTo>
                    <a:pt x="14731" y="6151"/>
                    <a:pt x="14714" y="6083"/>
                    <a:pt x="14714" y="6015"/>
                  </a:cubicBezTo>
                  <a:cubicBezTo>
                    <a:pt x="14697" y="5930"/>
                    <a:pt x="14697" y="5913"/>
                    <a:pt x="14680" y="5879"/>
                  </a:cubicBezTo>
                  <a:cubicBezTo>
                    <a:pt x="14663" y="5828"/>
                    <a:pt x="14646" y="5726"/>
                    <a:pt x="14630" y="5658"/>
                  </a:cubicBezTo>
                  <a:cubicBezTo>
                    <a:pt x="14613" y="5590"/>
                    <a:pt x="14613" y="5556"/>
                    <a:pt x="14596" y="5522"/>
                  </a:cubicBezTo>
                  <a:cubicBezTo>
                    <a:pt x="14579" y="5471"/>
                    <a:pt x="14562" y="5386"/>
                    <a:pt x="14545" y="5318"/>
                  </a:cubicBezTo>
                  <a:cubicBezTo>
                    <a:pt x="14528" y="5250"/>
                    <a:pt x="14511" y="5216"/>
                    <a:pt x="14494" y="5165"/>
                  </a:cubicBezTo>
                  <a:cubicBezTo>
                    <a:pt x="14477" y="5114"/>
                    <a:pt x="14460" y="5046"/>
                    <a:pt x="14443" y="4978"/>
                  </a:cubicBezTo>
                  <a:lnTo>
                    <a:pt x="14375" y="4825"/>
                  </a:lnTo>
                  <a:cubicBezTo>
                    <a:pt x="14358" y="4758"/>
                    <a:pt x="14341" y="4707"/>
                    <a:pt x="14307" y="4656"/>
                  </a:cubicBezTo>
                  <a:lnTo>
                    <a:pt x="14239" y="4486"/>
                  </a:lnTo>
                  <a:cubicBezTo>
                    <a:pt x="14222" y="4435"/>
                    <a:pt x="14205" y="4384"/>
                    <a:pt x="14171" y="4333"/>
                  </a:cubicBezTo>
                  <a:cubicBezTo>
                    <a:pt x="14154" y="4282"/>
                    <a:pt x="14120" y="4214"/>
                    <a:pt x="14086" y="4146"/>
                  </a:cubicBezTo>
                  <a:lnTo>
                    <a:pt x="14018" y="4010"/>
                  </a:lnTo>
                  <a:lnTo>
                    <a:pt x="13916" y="3823"/>
                  </a:lnTo>
                  <a:lnTo>
                    <a:pt x="13848" y="3704"/>
                  </a:lnTo>
                  <a:cubicBezTo>
                    <a:pt x="13814" y="3636"/>
                    <a:pt x="13780" y="3568"/>
                    <a:pt x="13729" y="3500"/>
                  </a:cubicBezTo>
                  <a:cubicBezTo>
                    <a:pt x="13695" y="3432"/>
                    <a:pt x="13678" y="3432"/>
                    <a:pt x="13661" y="3398"/>
                  </a:cubicBezTo>
                  <a:cubicBezTo>
                    <a:pt x="13644" y="3347"/>
                    <a:pt x="13576" y="3262"/>
                    <a:pt x="13525" y="3194"/>
                  </a:cubicBezTo>
                  <a:lnTo>
                    <a:pt x="13457" y="3075"/>
                  </a:lnTo>
                  <a:lnTo>
                    <a:pt x="13304" y="2889"/>
                  </a:lnTo>
                  <a:lnTo>
                    <a:pt x="13219" y="2770"/>
                  </a:lnTo>
                  <a:lnTo>
                    <a:pt x="13083" y="2617"/>
                  </a:lnTo>
                  <a:lnTo>
                    <a:pt x="12964" y="2481"/>
                  </a:lnTo>
                  <a:lnTo>
                    <a:pt x="12862" y="2345"/>
                  </a:lnTo>
                  <a:lnTo>
                    <a:pt x="12710" y="2192"/>
                  </a:lnTo>
                  <a:lnTo>
                    <a:pt x="12608" y="2107"/>
                  </a:lnTo>
                  <a:cubicBezTo>
                    <a:pt x="12557" y="2039"/>
                    <a:pt x="12489" y="1988"/>
                    <a:pt x="12438" y="1937"/>
                  </a:cubicBezTo>
                  <a:lnTo>
                    <a:pt x="12370" y="1869"/>
                  </a:lnTo>
                  <a:cubicBezTo>
                    <a:pt x="12302" y="1801"/>
                    <a:pt x="12234" y="1750"/>
                    <a:pt x="12166" y="1682"/>
                  </a:cubicBezTo>
                  <a:lnTo>
                    <a:pt x="12115" y="1648"/>
                  </a:lnTo>
                  <a:cubicBezTo>
                    <a:pt x="12030" y="1580"/>
                    <a:pt x="11945" y="1529"/>
                    <a:pt x="11877" y="1461"/>
                  </a:cubicBezTo>
                  <a:lnTo>
                    <a:pt x="11826" y="1427"/>
                  </a:lnTo>
                  <a:cubicBezTo>
                    <a:pt x="11741" y="1376"/>
                    <a:pt x="11673" y="1308"/>
                    <a:pt x="11588" y="1257"/>
                  </a:cubicBezTo>
                  <a:lnTo>
                    <a:pt x="11537" y="1223"/>
                  </a:lnTo>
                  <a:cubicBezTo>
                    <a:pt x="11452" y="1172"/>
                    <a:pt x="11367" y="1122"/>
                    <a:pt x="11282" y="1071"/>
                  </a:cubicBezTo>
                  <a:lnTo>
                    <a:pt x="11214" y="1020"/>
                  </a:lnTo>
                  <a:lnTo>
                    <a:pt x="10993" y="884"/>
                  </a:lnTo>
                  <a:lnTo>
                    <a:pt x="10875" y="833"/>
                  </a:lnTo>
                  <a:lnTo>
                    <a:pt x="10688" y="731"/>
                  </a:lnTo>
                  <a:cubicBezTo>
                    <a:pt x="10637" y="697"/>
                    <a:pt x="10569" y="680"/>
                    <a:pt x="10518" y="646"/>
                  </a:cubicBezTo>
                  <a:lnTo>
                    <a:pt x="10382" y="578"/>
                  </a:lnTo>
                  <a:lnTo>
                    <a:pt x="10144" y="493"/>
                  </a:lnTo>
                  <a:lnTo>
                    <a:pt x="10059" y="459"/>
                  </a:lnTo>
                  <a:lnTo>
                    <a:pt x="9787" y="357"/>
                  </a:lnTo>
                  <a:lnTo>
                    <a:pt x="9719" y="340"/>
                  </a:lnTo>
                  <a:lnTo>
                    <a:pt x="9447" y="255"/>
                  </a:lnTo>
                  <a:lnTo>
                    <a:pt x="9379" y="238"/>
                  </a:lnTo>
                  <a:lnTo>
                    <a:pt x="9091" y="170"/>
                  </a:lnTo>
                  <a:lnTo>
                    <a:pt x="9023" y="153"/>
                  </a:lnTo>
                  <a:cubicBezTo>
                    <a:pt x="8938" y="136"/>
                    <a:pt x="8853" y="119"/>
                    <a:pt x="8768" y="102"/>
                  </a:cubicBezTo>
                  <a:lnTo>
                    <a:pt x="8666" y="85"/>
                  </a:lnTo>
                  <a:cubicBezTo>
                    <a:pt x="8581" y="68"/>
                    <a:pt x="8496" y="51"/>
                    <a:pt x="8428" y="51"/>
                  </a:cubicBezTo>
                  <a:lnTo>
                    <a:pt x="8292" y="34"/>
                  </a:lnTo>
                  <a:lnTo>
                    <a:pt x="8071" y="0"/>
                  </a:lnTo>
                  <a:close/>
                </a:path>
              </a:pathLst>
            </a:custGeom>
            <a:solidFill>
              <a:srgbClr val="EA433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69" name="Google Shape;169;p15"/>
          <p:cNvGrpSpPr/>
          <p:nvPr/>
        </p:nvGrpSpPr>
        <p:grpSpPr>
          <a:xfrm>
            <a:off x="4701380" y="2543397"/>
            <a:ext cx="358415" cy="486767"/>
            <a:chOff x="3222100" y="2053500"/>
            <a:chExt cx="1172825" cy="1592825"/>
          </a:xfrm>
        </p:grpSpPr>
        <p:sp>
          <p:nvSpPr>
            <p:cNvPr id="170" name="Google Shape;170;p15"/>
            <p:cNvSpPr/>
            <p:nvPr/>
          </p:nvSpPr>
          <p:spPr>
            <a:xfrm>
              <a:off x="4166800" y="2251325"/>
              <a:ext cx="25" cy="25"/>
            </a:xfrm>
            <a:custGeom>
              <a:rect b="b" l="l" r="r" t="t"/>
              <a:pathLst>
                <a:path extrusionOk="0" h="1" w="1">
                  <a:moveTo>
                    <a:pt x="0" y="1"/>
                  </a:moveTo>
                  <a:lnTo>
                    <a:pt x="0" y="1"/>
                  </a:lnTo>
                  <a:close/>
                </a:path>
              </a:pathLst>
            </a:custGeom>
            <a:solidFill>
              <a:srgbClr val="FBBC0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1" name="Google Shape;171;p15"/>
            <p:cNvSpPr/>
            <p:nvPr/>
          </p:nvSpPr>
          <p:spPr>
            <a:xfrm>
              <a:off x="3322350" y="3275850"/>
              <a:ext cx="1072575" cy="370475"/>
            </a:xfrm>
            <a:custGeom>
              <a:rect b="b" l="l" r="r" t="t"/>
              <a:pathLst>
                <a:path extrusionOk="0" h="14819" w="42903">
                  <a:moveTo>
                    <a:pt x="35500" y="0"/>
                  </a:moveTo>
                  <a:cubicBezTo>
                    <a:pt x="35458" y="0"/>
                    <a:pt x="35417" y="1"/>
                    <a:pt x="35375" y="1"/>
                  </a:cubicBezTo>
                  <a:lnTo>
                    <a:pt x="3790" y="1"/>
                  </a:lnTo>
                  <a:lnTo>
                    <a:pt x="1615" y="2737"/>
                  </a:lnTo>
                  <a:cubicBezTo>
                    <a:pt x="561" y="4028"/>
                    <a:pt x="1" y="5659"/>
                    <a:pt x="1" y="7324"/>
                  </a:cubicBezTo>
                  <a:lnTo>
                    <a:pt x="1" y="7409"/>
                  </a:lnTo>
                  <a:lnTo>
                    <a:pt x="1" y="7460"/>
                  </a:lnTo>
                  <a:lnTo>
                    <a:pt x="1" y="7511"/>
                  </a:lnTo>
                  <a:cubicBezTo>
                    <a:pt x="52" y="11555"/>
                    <a:pt x="3348" y="14817"/>
                    <a:pt x="7392" y="14817"/>
                  </a:cubicBezTo>
                  <a:lnTo>
                    <a:pt x="35375" y="14817"/>
                  </a:lnTo>
                  <a:cubicBezTo>
                    <a:pt x="35417" y="14818"/>
                    <a:pt x="35458" y="14818"/>
                    <a:pt x="35499" y="14818"/>
                  </a:cubicBezTo>
                  <a:cubicBezTo>
                    <a:pt x="39588" y="14818"/>
                    <a:pt x="42902" y="11497"/>
                    <a:pt x="42902" y="7409"/>
                  </a:cubicBezTo>
                  <a:cubicBezTo>
                    <a:pt x="42902" y="3305"/>
                    <a:pt x="39589" y="0"/>
                    <a:pt x="35500" y="0"/>
                  </a:cubicBezTo>
                  <a:close/>
                </a:path>
              </a:pathLst>
            </a:custGeom>
            <a:solidFill>
              <a:srgbClr val="FBBC0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2" name="Google Shape;172;p15"/>
            <p:cNvSpPr/>
            <p:nvPr/>
          </p:nvSpPr>
          <p:spPr>
            <a:xfrm>
              <a:off x="3222100" y="2053500"/>
              <a:ext cx="941325" cy="714800"/>
            </a:xfrm>
            <a:custGeom>
              <a:rect b="b" l="l" r="r" t="t"/>
              <a:pathLst>
                <a:path extrusionOk="0" h="28592" w="37653">
                  <a:moveTo>
                    <a:pt x="21180" y="0"/>
                  </a:moveTo>
                  <a:cubicBezTo>
                    <a:pt x="18495" y="0"/>
                    <a:pt x="15811" y="514"/>
                    <a:pt x="13271" y="1542"/>
                  </a:cubicBezTo>
                  <a:lnTo>
                    <a:pt x="13084" y="1610"/>
                  </a:lnTo>
                  <a:lnTo>
                    <a:pt x="12880" y="1712"/>
                  </a:lnTo>
                  <a:cubicBezTo>
                    <a:pt x="10382" y="2766"/>
                    <a:pt x="8105" y="4295"/>
                    <a:pt x="6202" y="6215"/>
                  </a:cubicBezTo>
                  <a:cubicBezTo>
                    <a:pt x="6101" y="6317"/>
                    <a:pt x="5982" y="6436"/>
                    <a:pt x="5897" y="6555"/>
                  </a:cubicBezTo>
                  <a:cubicBezTo>
                    <a:pt x="2108" y="10479"/>
                    <a:pt x="1" y="15730"/>
                    <a:pt x="1" y="21184"/>
                  </a:cubicBezTo>
                  <a:cubicBezTo>
                    <a:pt x="1" y="25278"/>
                    <a:pt x="3314" y="28591"/>
                    <a:pt x="7409" y="28591"/>
                  </a:cubicBezTo>
                  <a:cubicBezTo>
                    <a:pt x="11504" y="28591"/>
                    <a:pt x="14817" y="25278"/>
                    <a:pt x="14817" y="21184"/>
                  </a:cubicBezTo>
                  <a:cubicBezTo>
                    <a:pt x="14817" y="18754"/>
                    <a:pt x="16210" y="16528"/>
                    <a:pt x="18385" y="15475"/>
                  </a:cubicBezTo>
                  <a:lnTo>
                    <a:pt x="18436" y="15441"/>
                  </a:lnTo>
                  <a:lnTo>
                    <a:pt x="18623" y="15356"/>
                  </a:lnTo>
                  <a:lnTo>
                    <a:pt x="18742" y="15305"/>
                  </a:lnTo>
                  <a:lnTo>
                    <a:pt x="18861" y="15254"/>
                  </a:lnTo>
                  <a:lnTo>
                    <a:pt x="19047" y="15186"/>
                  </a:lnTo>
                  <a:lnTo>
                    <a:pt x="19115" y="15169"/>
                  </a:lnTo>
                  <a:cubicBezTo>
                    <a:pt x="19778" y="14939"/>
                    <a:pt x="20475" y="14825"/>
                    <a:pt x="21171" y="14825"/>
                  </a:cubicBezTo>
                  <a:cubicBezTo>
                    <a:pt x="21868" y="14825"/>
                    <a:pt x="22565" y="14939"/>
                    <a:pt x="23227" y="15169"/>
                  </a:cubicBezTo>
                  <a:lnTo>
                    <a:pt x="23295" y="15186"/>
                  </a:lnTo>
                  <a:lnTo>
                    <a:pt x="23482" y="15254"/>
                  </a:lnTo>
                  <a:cubicBezTo>
                    <a:pt x="23516" y="15271"/>
                    <a:pt x="23567" y="15288"/>
                    <a:pt x="23618" y="15305"/>
                  </a:cubicBezTo>
                  <a:lnTo>
                    <a:pt x="23720" y="15356"/>
                  </a:lnTo>
                  <a:cubicBezTo>
                    <a:pt x="23788" y="15390"/>
                    <a:pt x="23856" y="15407"/>
                    <a:pt x="23907" y="15441"/>
                  </a:cubicBezTo>
                  <a:lnTo>
                    <a:pt x="23958" y="15475"/>
                  </a:lnTo>
                  <a:cubicBezTo>
                    <a:pt x="25300" y="16120"/>
                    <a:pt x="26353" y="17225"/>
                    <a:pt x="26982" y="18567"/>
                  </a:cubicBezTo>
                  <a:lnTo>
                    <a:pt x="37652" y="7880"/>
                  </a:lnTo>
                  <a:cubicBezTo>
                    <a:pt x="37177" y="7302"/>
                    <a:pt x="36684" y="6741"/>
                    <a:pt x="36140" y="6215"/>
                  </a:cubicBezTo>
                  <a:cubicBezTo>
                    <a:pt x="34237" y="4295"/>
                    <a:pt x="31977" y="2766"/>
                    <a:pt x="29480" y="1712"/>
                  </a:cubicBezTo>
                  <a:lnTo>
                    <a:pt x="29276" y="1610"/>
                  </a:lnTo>
                  <a:lnTo>
                    <a:pt x="29089" y="1542"/>
                  </a:lnTo>
                  <a:cubicBezTo>
                    <a:pt x="26549" y="514"/>
                    <a:pt x="23864" y="0"/>
                    <a:pt x="21180" y="0"/>
                  </a:cubicBezTo>
                  <a:close/>
                </a:path>
              </a:pathLst>
            </a:custGeom>
            <a:solidFill>
              <a:srgbClr val="34A85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3" name="Google Shape;173;p15"/>
            <p:cNvSpPr/>
            <p:nvPr/>
          </p:nvSpPr>
          <p:spPr>
            <a:xfrm>
              <a:off x="3896225" y="2250475"/>
              <a:ext cx="267200" cy="267200"/>
            </a:xfrm>
            <a:custGeom>
              <a:rect b="b" l="l" r="r" t="t"/>
              <a:pathLst>
                <a:path extrusionOk="0" h="10688" w="10688">
                  <a:moveTo>
                    <a:pt x="0" y="10688"/>
                  </a:moveTo>
                  <a:lnTo>
                    <a:pt x="10687" y="1"/>
                  </a:lnTo>
                </a:path>
              </a:pathLst>
            </a:custGeom>
            <a:solidFill>
              <a:srgbClr val="4285F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4" name="Google Shape;174;p15"/>
            <p:cNvSpPr/>
            <p:nvPr/>
          </p:nvSpPr>
          <p:spPr>
            <a:xfrm>
              <a:off x="3592500" y="3276250"/>
              <a:ext cx="802425" cy="370075"/>
            </a:xfrm>
            <a:custGeom>
              <a:rect b="b" l="l" r="r" t="t"/>
              <a:pathLst>
                <a:path extrusionOk="0" h="14803" w="32097">
                  <a:moveTo>
                    <a:pt x="24724" y="1"/>
                  </a:moveTo>
                  <a:cubicBezTo>
                    <a:pt x="24672" y="1"/>
                    <a:pt x="24621" y="1"/>
                    <a:pt x="24569" y="2"/>
                  </a:cubicBezTo>
                  <a:lnTo>
                    <a:pt x="11928" y="2"/>
                  </a:lnTo>
                  <a:lnTo>
                    <a:pt x="1" y="14801"/>
                  </a:lnTo>
                  <a:lnTo>
                    <a:pt x="24569" y="14801"/>
                  </a:lnTo>
                  <a:cubicBezTo>
                    <a:pt x="24621" y="14802"/>
                    <a:pt x="24672" y="14803"/>
                    <a:pt x="24724" y="14803"/>
                  </a:cubicBezTo>
                  <a:cubicBezTo>
                    <a:pt x="28799" y="14803"/>
                    <a:pt x="32096" y="11487"/>
                    <a:pt x="32096" y="7393"/>
                  </a:cubicBezTo>
                  <a:cubicBezTo>
                    <a:pt x="32096" y="3316"/>
                    <a:pt x="28799" y="1"/>
                    <a:pt x="24724" y="1"/>
                  </a:cubicBezTo>
                  <a:close/>
                </a:path>
              </a:pathLst>
            </a:custGeom>
            <a:solidFill>
              <a:srgbClr val="EA433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5" name="Google Shape;175;p15"/>
            <p:cNvSpPr/>
            <p:nvPr/>
          </p:nvSpPr>
          <p:spPr>
            <a:xfrm>
              <a:off x="3417075" y="2250900"/>
              <a:ext cx="865700" cy="1025425"/>
            </a:xfrm>
            <a:custGeom>
              <a:rect b="b" l="l" r="r" t="t"/>
              <a:pathLst>
                <a:path extrusionOk="0" h="41017" w="34628">
                  <a:moveTo>
                    <a:pt x="29853" y="1"/>
                  </a:moveTo>
                  <a:lnTo>
                    <a:pt x="19183" y="10671"/>
                  </a:lnTo>
                  <a:cubicBezTo>
                    <a:pt x="19540" y="11504"/>
                    <a:pt x="19744" y="12387"/>
                    <a:pt x="19744" y="13288"/>
                  </a:cubicBezTo>
                  <a:cubicBezTo>
                    <a:pt x="19744" y="13423"/>
                    <a:pt x="19744" y="13559"/>
                    <a:pt x="19744" y="13712"/>
                  </a:cubicBezTo>
                  <a:cubicBezTo>
                    <a:pt x="19591" y="15496"/>
                    <a:pt x="18928" y="17195"/>
                    <a:pt x="17841" y="18606"/>
                  </a:cubicBezTo>
                  <a:cubicBezTo>
                    <a:pt x="17484" y="19047"/>
                    <a:pt x="17348" y="19217"/>
                    <a:pt x="16991" y="19693"/>
                  </a:cubicBezTo>
                  <a:lnTo>
                    <a:pt x="1" y="41016"/>
                  </a:lnTo>
                  <a:lnTo>
                    <a:pt x="18945" y="41016"/>
                  </a:lnTo>
                  <a:lnTo>
                    <a:pt x="28766" y="28698"/>
                  </a:lnTo>
                  <a:cubicBezTo>
                    <a:pt x="28936" y="28477"/>
                    <a:pt x="29106" y="28239"/>
                    <a:pt x="29259" y="28001"/>
                  </a:cubicBezTo>
                  <a:cubicBezTo>
                    <a:pt x="30108" y="26846"/>
                    <a:pt x="31094" y="25453"/>
                    <a:pt x="31298" y="24909"/>
                  </a:cubicBezTo>
                  <a:lnTo>
                    <a:pt x="31314" y="24909"/>
                  </a:lnTo>
                  <a:cubicBezTo>
                    <a:pt x="33489" y="21307"/>
                    <a:pt x="34628" y="17178"/>
                    <a:pt x="34577" y="12982"/>
                  </a:cubicBezTo>
                  <a:cubicBezTo>
                    <a:pt x="34509" y="8241"/>
                    <a:pt x="32844" y="3671"/>
                    <a:pt x="29853" y="1"/>
                  </a:cubicBezTo>
                  <a:close/>
                </a:path>
              </a:pathLst>
            </a:custGeom>
            <a:solidFill>
              <a:srgbClr val="4285F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76" name="Google Shape;176;p15"/>
          <p:cNvSpPr txBox="1"/>
          <p:nvPr/>
        </p:nvSpPr>
        <p:spPr>
          <a:xfrm>
            <a:off x="5508725" y="2502350"/>
            <a:ext cx="30000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2200">
                <a:solidFill>
                  <a:schemeClr val="dk2"/>
                </a:solidFill>
                <a:latin typeface="Google Sans"/>
                <a:ea typeface="Google Sans"/>
                <a:cs typeface="Google Sans"/>
                <a:sym typeface="Google Sans"/>
              </a:rPr>
              <a:t>我是會議「參與者」</a:t>
            </a:r>
            <a:endParaRPr sz="11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" name="Google Shape;181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199725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16"/>
          <p:cNvSpPr txBox="1"/>
          <p:nvPr/>
        </p:nvSpPr>
        <p:spPr>
          <a:xfrm>
            <a:off x="3741404" y="1883025"/>
            <a:ext cx="39465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000">
                <a:solidFill>
                  <a:schemeClr val="dk2"/>
                </a:solidFill>
                <a:latin typeface="Google Sans"/>
                <a:ea typeface="Google Sans"/>
                <a:cs typeface="Google Sans"/>
                <a:sym typeface="Google Sans"/>
              </a:rPr>
              <a:t>我是會議「發起者」</a:t>
            </a:r>
            <a:endParaRPr sz="3000"/>
          </a:p>
        </p:txBody>
      </p:sp>
      <p:sp>
        <p:nvSpPr>
          <p:cNvPr id="183" name="Google Shape;183;p16"/>
          <p:cNvSpPr/>
          <p:nvPr/>
        </p:nvSpPr>
        <p:spPr>
          <a:xfrm>
            <a:off x="2837947" y="1808293"/>
            <a:ext cx="639600" cy="639600"/>
          </a:xfrm>
          <a:prstGeom prst="ellipse">
            <a:avLst/>
          </a:prstGeom>
          <a:solidFill>
            <a:srgbClr val="FFFFFF"/>
          </a:solidFill>
          <a:ln>
            <a:noFill/>
          </a:ln>
          <a:effectLst>
            <a:outerShdw blurRad="57150" rotWithShape="0" algn="bl" dir="5400000" dist="19050">
              <a:srgbClr val="999999">
                <a:alpha val="5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84" name="Google Shape;184;p16"/>
          <p:cNvGrpSpPr/>
          <p:nvPr/>
        </p:nvGrpSpPr>
        <p:grpSpPr>
          <a:xfrm>
            <a:off x="2984169" y="1883025"/>
            <a:ext cx="250409" cy="486660"/>
            <a:chOff x="3385650" y="2053825"/>
            <a:chExt cx="819400" cy="1592475"/>
          </a:xfrm>
        </p:grpSpPr>
        <p:sp>
          <p:nvSpPr>
            <p:cNvPr id="185" name="Google Shape;185;p16"/>
            <p:cNvSpPr/>
            <p:nvPr/>
          </p:nvSpPr>
          <p:spPr>
            <a:xfrm>
              <a:off x="3833350" y="2232650"/>
              <a:ext cx="371275" cy="1117575"/>
            </a:xfrm>
            <a:custGeom>
              <a:rect b="b" l="l" r="r" t="t"/>
              <a:pathLst>
                <a:path extrusionOk="0" h="44703" w="14851">
                  <a:moveTo>
                    <a:pt x="14850" y="0"/>
                  </a:moveTo>
                  <a:lnTo>
                    <a:pt x="14850" y="51"/>
                  </a:lnTo>
                  <a:lnTo>
                    <a:pt x="14850" y="110"/>
                  </a:lnTo>
                  <a:lnTo>
                    <a:pt x="14850" y="110"/>
                  </a:lnTo>
                  <a:cubicBezTo>
                    <a:pt x="14851" y="73"/>
                    <a:pt x="14851" y="37"/>
                    <a:pt x="14850" y="0"/>
                  </a:cubicBezTo>
                  <a:close/>
                  <a:moveTo>
                    <a:pt x="14850" y="110"/>
                  </a:moveTo>
                  <a:lnTo>
                    <a:pt x="14850" y="110"/>
                  </a:lnTo>
                  <a:cubicBezTo>
                    <a:pt x="14834" y="2363"/>
                    <a:pt x="13785" y="4508"/>
                    <a:pt x="11979" y="5913"/>
                  </a:cubicBezTo>
                  <a:lnTo>
                    <a:pt x="0" y="15207"/>
                  </a:lnTo>
                  <a:lnTo>
                    <a:pt x="0" y="31688"/>
                  </a:lnTo>
                  <a:lnTo>
                    <a:pt x="14850" y="44703"/>
                  </a:lnTo>
                  <a:lnTo>
                    <a:pt x="14850" y="110"/>
                  </a:lnTo>
                  <a:close/>
                </a:path>
              </a:pathLst>
            </a:custGeom>
            <a:solidFill>
              <a:srgbClr val="4285F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6" name="Google Shape;186;p16"/>
            <p:cNvSpPr/>
            <p:nvPr/>
          </p:nvSpPr>
          <p:spPr>
            <a:xfrm>
              <a:off x="3833350" y="3024825"/>
              <a:ext cx="370850" cy="621475"/>
            </a:xfrm>
            <a:custGeom>
              <a:rect b="b" l="l" r="r" t="t"/>
              <a:pathLst>
                <a:path extrusionOk="0" h="24859" w="14834">
                  <a:moveTo>
                    <a:pt x="0" y="1"/>
                  </a:moveTo>
                  <a:lnTo>
                    <a:pt x="0" y="17433"/>
                  </a:lnTo>
                  <a:cubicBezTo>
                    <a:pt x="0" y="21528"/>
                    <a:pt x="3314" y="24858"/>
                    <a:pt x="7425" y="24858"/>
                  </a:cubicBezTo>
                  <a:cubicBezTo>
                    <a:pt x="11520" y="24858"/>
                    <a:pt x="14833" y="21528"/>
                    <a:pt x="14833" y="17433"/>
                  </a:cubicBezTo>
                  <a:lnTo>
                    <a:pt x="14833" y="13016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34A85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7" name="Google Shape;187;p16"/>
            <p:cNvSpPr/>
            <p:nvPr/>
          </p:nvSpPr>
          <p:spPr>
            <a:xfrm>
              <a:off x="3989675" y="2055525"/>
              <a:ext cx="3400" cy="450"/>
            </a:xfrm>
            <a:custGeom>
              <a:rect b="b" l="l" r="r" t="t"/>
              <a:pathLst>
                <a:path extrusionOk="0" h="18" w="136">
                  <a:moveTo>
                    <a:pt x="0" y="17"/>
                  </a:moveTo>
                  <a:lnTo>
                    <a:pt x="136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8" name="Google Shape;188;p16"/>
            <p:cNvSpPr/>
            <p:nvPr/>
          </p:nvSpPr>
          <p:spPr>
            <a:xfrm>
              <a:off x="4136200" y="2095450"/>
              <a:ext cx="1300" cy="875"/>
            </a:xfrm>
            <a:custGeom>
              <a:rect b="b" l="l" r="r" t="t"/>
              <a:pathLst>
                <a:path extrusionOk="0" h="35" w="52">
                  <a:moveTo>
                    <a:pt x="1" y="0"/>
                  </a:moveTo>
                  <a:lnTo>
                    <a:pt x="52" y="34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9" name="Google Shape;189;p16"/>
            <p:cNvSpPr/>
            <p:nvPr/>
          </p:nvSpPr>
          <p:spPr>
            <a:xfrm>
              <a:off x="4129000" y="2089925"/>
              <a:ext cx="1275" cy="875"/>
            </a:xfrm>
            <a:custGeom>
              <a:rect b="b" l="l" r="r" t="t"/>
              <a:pathLst>
                <a:path extrusionOk="0" h="35" w="51">
                  <a:moveTo>
                    <a:pt x="0" y="0"/>
                  </a:moveTo>
                  <a:lnTo>
                    <a:pt x="51" y="34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0" name="Google Shape;190;p16"/>
            <p:cNvSpPr/>
            <p:nvPr/>
          </p:nvSpPr>
          <p:spPr>
            <a:xfrm>
              <a:off x="4121775" y="2084825"/>
              <a:ext cx="1300" cy="875"/>
            </a:xfrm>
            <a:custGeom>
              <a:rect b="b" l="l" r="r" t="t"/>
              <a:pathLst>
                <a:path extrusionOk="0" h="35" w="52">
                  <a:moveTo>
                    <a:pt x="0" y="0"/>
                  </a:moveTo>
                  <a:lnTo>
                    <a:pt x="51" y="34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1" name="Google Shape;191;p16"/>
            <p:cNvSpPr/>
            <p:nvPr/>
          </p:nvSpPr>
          <p:spPr>
            <a:xfrm>
              <a:off x="3999000" y="2054675"/>
              <a:ext cx="3000" cy="450"/>
            </a:xfrm>
            <a:custGeom>
              <a:rect b="b" l="l" r="r" t="t"/>
              <a:pathLst>
                <a:path extrusionOk="0" h="18" w="120">
                  <a:moveTo>
                    <a:pt x="1" y="17"/>
                  </a:moveTo>
                  <a:lnTo>
                    <a:pt x="120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2" name="Google Shape;192;p16"/>
            <p:cNvSpPr/>
            <p:nvPr/>
          </p:nvSpPr>
          <p:spPr>
            <a:xfrm>
              <a:off x="4142575" y="2100975"/>
              <a:ext cx="1725" cy="1725"/>
            </a:xfrm>
            <a:custGeom>
              <a:rect b="b" l="l" r="r" t="t"/>
              <a:pathLst>
                <a:path extrusionOk="0" h="69" w="69">
                  <a:moveTo>
                    <a:pt x="1" y="0"/>
                  </a:moveTo>
                  <a:lnTo>
                    <a:pt x="69" y="68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3" name="Google Shape;193;p16"/>
            <p:cNvSpPr/>
            <p:nvPr/>
          </p:nvSpPr>
          <p:spPr>
            <a:xfrm>
              <a:off x="4160425" y="2119650"/>
              <a:ext cx="3425" cy="3850"/>
            </a:xfrm>
            <a:custGeom>
              <a:rect b="b" l="l" r="r" t="t"/>
              <a:pathLst>
                <a:path extrusionOk="0" h="154" w="137">
                  <a:moveTo>
                    <a:pt x="0" y="1"/>
                  </a:moveTo>
                  <a:lnTo>
                    <a:pt x="136" y="154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4" name="Google Shape;194;p16"/>
            <p:cNvSpPr/>
            <p:nvPr/>
          </p:nvSpPr>
          <p:spPr>
            <a:xfrm>
              <a:off x="3980750" y="2056800"/>
              <a:ext cx="3425" cy="875"/>
            </a:xfrm>
            <a:custGeom>
              <a:rect b="b" l="l" r="r" t="t"/>
              <a:pathLst>
                <a:path extrusionOk="0" h="35" w="137">
                  <a:moveTo>
                    <a:pt x="0" y="34"/>
                  </a:moveTo>
                  <a:lnTo>
                    <a:pt x="136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5" name="Google Shape;195;p16"/>
            <p:cNvSpPr/>
            <p:nvPr/>
          </p:nvSpPr>
          <p:spPr>
            <a:xfrm>
              <a:off x="3971825" y="2058925"/>
              <a:ext cx="3850" cy="875"/>
            </a:xfrm>
            <a:custGeom>
              <a:rect b="b" l="l" r="r" t="t"/>
              <a:pathLst>
                <a:path extrusionOk="0" h="35" w="154">
                  <a:moveTo>
                    <a:pt x="0" y="34"/>
                  </a:moveTo>
                  <a:lnTo>
                    <a:pt x="153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6" name="Google Shape;196;p16"/>
            <p:cNvSpPr/>
            <p:nvPr/>
          </p:nvSpPr>
          <p:spPr>
            <a:xfrm>
              <a:off x="4166375" y="2126450"/>
              <a:ext cx="3425" cy="4700"/>
            </a:xfrm>
            <a:custGeom>
              <a:rect b="b" l="l" r="r" t="t"/>
              <a:pathLst>
                <a:path extrusionOk="0" h="188" w="137">
                  <a:moveTo>
                    <a:pt x="0" y="1"/>
                  </a:moveTo>
                  <a:lnTo>
                    <a:pt x="136" y="187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7" name="Google Shape;197;p16"/>
            <p:cNvSpPr/>
            <p:nvPr/>
          </p:nvSpPr>
          <p:spPr>
            <a:xfrm>
              <a:off x="4113700" y="2079725"/>
              <a:ext cx="1725" cy="1300"/>
            </a:xfrm>
            <a:custGeom>
              <a:rect b="b" l="l" r="r" t="t"/>
              <a:pathLst>
                <a:path extrusionOk="0" h="52" w="69">
                  <a:moveTo>
                    <a:pt x="0" y="1"/>
                  </a:moveTo>
                  <a:lnTo>
                    <a:pt x="68" y="52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8" name="Google Shape;198;p16"/>
            <p:cNvSpPr/>
            <p:nvPr/>
          </p:nvSpPr>
          <p:spPr>
            <a:xfrm>
              <a:off x="4148950" y="2106900"/>
              <a:ext cx="2150" cy="2150"/>
            </a:xfrm>
            <a:custGeom>
              <a:rect b="b" l="l" r="r" t="t"/>
              <a:pathLst>
                <a:path extrusionOk="0" h="86" w="86">
                  <a:moveTo>
                    <a:pt x="1" y="1"/>
                  </a:moveTo>
                  <a:lnTo>
                    <a:pt x="86" y="86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9" name="Google Shape;199;p16"/>
            <p:cNvSpPr/>
            <p:nvPr/>
          </p:nvSpPr>
          <p:spPr>
            <a:xfrm>
              <a:off x="4154900" y="2112850"/>
              <a:ext cx="3000" cy="3425"/>
            </a:xfrm>
            <a:custGeom>
              <a:rect b="b" l="l" r="r" t="t"/>
              <a:pathLst>
                <a:path extrusionOk="0" h="137" w="120">
                  <a:moveTo>
                    <a:pt x="0" y="1"/>
                  </a:moveTo>
                  <a:lnTo>
                    <a:pt x="119" y="137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0" name="Google Shape;200;p16"/>
            <p:cNvSpPr/>
            <p:nvPr/>
          </p:nvSpPr>
          <p:spPr>
            <a:xfrm>
              <a:off x="4052100" y="2056800"/>
              <a:ext cx="6825" cy="1300"/>
            </a:xfrm>
            <a:custGeom>
              <a:rect b="b" l="l" r="r" t="t"/>
              <a:pathLst>
                <a:path extrusionOk="0" h="52" w="273">
                  <a:moveTo>
                    <a:pt x="1" y="0"/>
                  </a:moveTo>
                  <a:cubicBezTo>
                    <a:pt x="86" y="17"/>
                    <a:pt x="188" y="34"/>
                    <a:pt x="273" y="51"/>
                  </a:cubicBezTo>
                  <a:cubicBezTo>
                    <a:pt x="188" y="34"/>
                    <a:pt x="86" y="17"/>
                    <a:pt x="1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1" name="Google Shape;201;p16"/>
            <p:cNvSpPr/>
            <p:nvPr/>
          </p:nvSpPr>
          <p:spPr>
            <a:xfrm>
              <a:off x="4104775" y="2075050"/>
              <a:ext cx="3425" cy="1300"/>
            </a:xfrm>
            <a:custGeom>
              <a:rect b="b" l="l" r="r" t="t"/>
              <a:pathLst>
                <a:path extrusionOk="0" h="52" w="137">
                  <a:moveTo>
                    <a:pt x="1" y="1"/>
                  </a:moveTo>
                  <a:lnTo>
                    <a:pt x="136" y="52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2" name="Google Shape;202;p16"/>
            <p:cNvSpPr/>
            <p:nvPr/>
          </p:nvSpPr>
          <p:spPr>
            <a:xfrm>
              <a:off x="4069100" y="2060600"/>
              <a:ext cx="7250" cy="2150"/>
            </a:xfrm>
            <a:custGeom>
              <a:rect b="b" l="l" r="r" t="t"/>
              <a:pathLst>
                <a:path extrusionOk="0" h="86" w="290">
                  <a:moveTo>
                    <a:pt x="0" y="1"/>
                  </a:moveTo>
                  <a:lnTo>
                    <a:pt x="289" y="86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3" name="Google Shape;203;p16"/>
            <p:cNvSpPr/>
            <p:nvPr/>
          </p:nvSpPr>
          <p:spPr>
            <a:xfrm>
              <a:off x="3962900" y="2061025"/>
              <a:ext cx="4275" cy="1300"/>
            </a:xfrm>
            <a:custGeom>
              <a:rect b="b" l="l" r="r" t="t"/>
              <a:pathLst>
                <a:path extrusionOk="0" h="52" w="171">
                  <a:moveTo>
                    <a:pt x="1" y="52"/>
                  </a:moveTo>
                  <a:lnTo>
                    <a:pt x="171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4" name="Google Shape;204;p16"/>
            <p:cNvSpPr/>
            <p:nvPr/>
          </p:nvSpPr>
          <p:spPr>
            <a:xfrm>
              <a:off x="4026625" y="2053825"/>
              <a:ext cx="4275" cy="25"/>
            </a:xfrm>
            <a:custGeom>
              <a:rect b="b" l="l" r="r" t="t"/>
              <a:pathLst>
                <a:path extrusionOk="0" h="1" w="171">
                  <a:moveTo>
                    <a:pt x="0" y="0"/>
                  </a:moveTo>
                  <a:lnTo>
                    <a:pt x="170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5" name="Google Shape;205;p16"/>
            <p:cNvSpPr/>
            <p:nvPr/>
          </p:nvSpPr>
          <p:spPr>
            <a:xfrm>
              <a:off x="4035125" y="2054250"/>
              <a:ext cx="5525" cy="875"/>
            </a:xfrm>
            <a:custGeom>
              <a:rect b="b" l="l" r="r" t="t"/>
              <a:pathLst>
                <a:path extrusionOk="0" h="35" w="221">
                  <a:moveTo>
                    <a:pt x="0" y="0"/>
                  </a:moveTo>
                  <a:lnTo>
                    <a:pt x="221" y="34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6" name="Google Shape;206;p16"/>
            <p:cNvSpPr/>
            <p:nvPr/>
          </p:nvSpPr>
          <p:spPr>
            <a:xfrm>
              <a:off x="4043600" y="2055525"/>
              <a:ext cx="6400" cy="875"/>
            </a:xfrm>
            <a:custGeom>
              <a:rect b="b" l="l" r="r" t="t"/>
              <a:pathLst>
                <a:path extrusionOk="0" h="35" w="256">
                  <a:moveTo>
                    <a:pt x="1" y="0"/>
                  </a:moveTo>
                  <a:cubicBezTo>
                    <a:pt x="86" y="0"/>
                    <a:pt x="171" y="17"/>
                    <a:pt x="256" y="34"/>
                  </a:cubicBezTo>
                  <a:cubicBezTo>
                    <a:pt x="171" y="17"/>
                    <a:pt x="86" y="0"/>
                    <a:pt x="1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7" name="Google Shape;207;p16"/>
            <p:cNvSpPr/>
            <p:nvPr/>
          </p:nvSpPr>
          <p:spPr>
            <a:xfrm>
              <a:off x="4060600" y="2058500"/>
              <a:ext cx="7250" cy="1700"/>
            </a:xfrm>
            <a:custGeom>
              <a:rect b="b" l="l" r="r" t="t"/>
              <a:pathLst>
                <a:path extrusionOk="0" h="68" w="290">
                  <a:moveTo>
                    <a:pt x="1" y="0"/>
                  </a:moveTo>
                  <a:lnTo>
                    <a:pt x="289" y="68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8" name="Google Shape;208;p16"/>
            <p:cNvSpPr/>
            <p:nvPr/>
          </p:nvSpPr>
          <p:spPr>
            <a:xfrm>
              <a:off x="4095850" y="2070375"/>
              <a:ext cx="4700" cy="2150"/>
            </a:xfrm>
            <a:custGeom>
              <a:rect b="b" l="l" r="r" t="t"/>
              <a:pathLst>
                <a:path extrusionOk="0" h="86" w="188">
                  <a:moveTo>
                    <a:pt x="1" y="1"/>
                  </a:moveTo>
                  <a:cubicBezTo>
                    <a:pt x="69" y="35"/>
                    <a:pt x="120" y="52"/>
                    <a:pt x="188" y="86"/>
                  </a:cubicBezTo>
                  <a:cubicBezTo>
                    <a:pt x="120" y="52"/>
                    <a:pt x="69" y="35"/>
                    <a:pt x="1" y="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9" name="Google Shape;209;p16"/>
            <p:cNvSpPr/>
            <p:nvPr/>
          </p:nvSpPr>
          <p:spPr>
            <a:xfrm>
              <a:off x="4008350" y="2053825"/>
              <a:ext cx="3000" cy="25"/>
            </a:xfrm>
            <a:custGeom>
              <a:rect b="b" l="l" r="r" t="t"/>
              <a:pathLst>
                <a:path extrusionOk="0" h="1" w="120">
                  <a:moveTo>
                    <a:pt x="1" y="0"/>
                  </a:moveTo>
                  <a:lnTo>
                    <a:pt x="120" y="0"/>
                  </a:lnTo>
                  <a:cubicBezTo>
                    <a:pt x="86" y="0"/>
                    <a:pt x="35" y="0"/>
                    <a:pt x="1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0" name="Google Shape;210;p16"/>
            <p:cNvSpPr/>
            <p:nvPr/>
          </p:nvSpPr>
          <p:spPr>
            <a:xfrm>
              <a:off x="4018975" y="2053825"/>
              <a:ext cx="25" cy="25"/>
            </a:xfrm>
            <a:custGeom>
              <a:rect b="b" l="l" r="r" t="t"/>
              <a:pathLst>
                <a:path extrusionOk="0" h="1" w="1">
                  <a:moveTo>
                    <a:pt x="0" y="0"/>
                  </a:move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1" name="Google Shape;211;p16"/>
            <p:cNvSpPr/>
            <p:nvPr/>
          </p:nvSpPr>
          <p:spPr>
            <a:xfrm>
              <a:off x="4078025" y="2063150"/>
              <a:ext cx="6400" cy="2575"/>
            </a:xfrm>
            <a:custGeom>
              <a:rect b="b" l="l" r="r" t="t"/>
              <a:pathLst>
                <a:path extrusionOk="0" h="103" w="256">
                  <a:moveTo>
                    <a:pt x="0" y="1"/>
                  </a:moveTo>
                  <a:lnTo>
                    <a:pt x="255" y="103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2" name="Google Shape;212;p16"/>
            <p:cNvSpPr/>
            <p:nvPr/>
          </p:nvSpPr>
          <p:spPr>
            <a:xfrm>
              <a:off x="4086925" y="2066550"/>
              <a:ext cx="5550" cy="2150"/>
            </a:xfrm>
            <a:custGeom>
              <a:rect b="b" l="l" r="r" t="t"/>
              <a:pathLst>
                <a:path extrusionOk="0" h="86" w="222">
                  <a:moveTo>
                    <a:pt x="1" y="1"/>
                  </a:moveTo>
                  <a:lnTo>
                    <a:pt x="222" y="86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3" name="Google Shape;213;p16"/>
            <p:cNvSpPr/>
            <p:nvPr/>
          </p:nvSpPr>
          <p:spPr>
            <a:xfrm>
              <a:off x="3929350" y="2073775"/>
              <a:ext cx="5550" cy="3000"/>
            </a:xfrm>
            <a:custGeom>
              <a:rect b="b" l="l" r="r" t="t"/>
              <a:pathLst>
                <a:path extrusionOk="0" h="120" w="222">
                  <a:moveTo>
                    <a:pt x="0" y="120"/>
                  </a:moveTo>
                  <a:cubicBezTo>
                    <a:pt x="68" y="86"/>
                    <a:pt x="136" y="52"/>
                    <a:pt x="221" y="1"/>
                  </a:cubicBezTo>
                  <a:cubicBezTo>
                    <a:pt x="136" y="52"/>
                    <a:pt x="68" y="86"/>
                    <a:pt x="0" y="12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4" name="Google Shape;214;p16"/>
            <p:cNvSpPr/>
            <p:nvPr/>
          </p:nvSpPr>
          <p:spPr>
            <a:xfrm>
              <a:off x="4171475" y="2134100"/>
              <a:ext cx="3425" cy="5125"/>
            </a:xfrm>
            <a:custGeom>
              <a:rect b="b" l="l" r="r" t="t"/>
              <a:pathLst>
                <a:path extrusionOk="0" h="205" w="137">
                  <a:moveTo>
                    <a:pt x="0" y="0"/>
                  </a:moveTo>
                  <a:lnTo>
                    <a:pt x="136" y="204"/>
                  </a:lnTo>
                  <a:cubicBezTo>
                    <a:pt x="102" y="136"/>
                    <a:pt x="51" y="68"/>
                    <a:pt x="0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5" name="Google Shape;215;p16"/>
            <p:cNvSpPr/>
            <p:nvPr/>
          </p:nvSpPr>
          <p:spPr>
            <a:xfrm>
              <a:off x="4200350" y="2201200"/>
              <a:ext cx="875" cy="3425"/>
            </a:xfrm>
            <a:custGeom>
              <a:rect b="b" l="l" r="r" t="t"/>
              <a:pathLst>
                <a:path extrusionOk="0" h="137" w="35">
                  <a:moveTo>
                    <a:pt x="0" y="1"/>
                  </a:moveTo>
                  <a:cubicBezTo>
                    <a:pt x="0" y="28"/>
                    <a:pt x="11" y="66"/>
                    <a:pt x="25" y="107"/>
                  </a:cubicBezTo>
                  <a:lnTo>
                    <a:pt x="25" y="107"/>
                  </a:lnTo>
                  <a:cubicBezTo>
                    <a:pt x="16" y="72"/>
                    <a:pt x="13" y="27"/>
                    <a:pt x="0" y="1"/>
                  </a:cubicBezTo>
                  <a:close/>
                  <a:moveTo>
                    <a:pt x="25" y="107"/>
                  </a:moveTo>
                  <a:cubicBezTo>
                    <a:pt x="27" y="118"/>
                    <a:pt x="30" y="129"/>
                    <a:pt x="34" y="137"/>
                  </a:cubicBezTo>
                  <a:cubicBezTo>
                    <a:pt x="31" y="127"/>
                    <a:pt x="28" y="117"/>
                    <a:pt x="25" y="107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6" name="Google Shape;216;p16"/>
            <p:cNvSpPr/>
            <p:nvPr/>
          </p:nvSpPr>
          <p:spPr>
            <a:xfrm>
              <a:off x="4192700" y="2174875"/>
              <a:ext cx="1725" cy="3850"/>
            </a:xfrm>
            <a:custGeom>
              <a:rect b="b" l="l" r="r" t="t"/>
              <a:pathLst>
                <a:path extrusionOk="0" h="154" w="69">
                  <a:moveTo>
                    <a:pt x="1" y="0"/>
                  </a:moveTo>
                  <a:lnTo>
                    <a:pt x="69" y="153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7" name="Google Shape;217;p16"/>
            <p:cNvSpPr/>
            <p:nvPr/>
          </p:nvSpPr>
          <p:spPr>
            <a:xfrm>
              <a:off x="3937425" y="2069950"/>
              <a:ext cx="5125" cy="2575"/>
            </a:xfrm>
            <a:custGeom>
              <a:rect b="b" l="l" r="r" t="t"/>
              <a:pathLst>
                <a:path extrusionOk="0" h="103" w="205">
                  <a:moveTo>
                    <a:pt x="0" y="103"/>
                  </a:moveTo>
                  <a:lnTo>
                    <a:pt x="204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8" name="Google Shape;218;p16"/>
            <p:cNvSpPr/>
            <p:nvPr/>
          </p:nvSpPr>
          <p:spPr>
            <a:xfrm>
              <a:off x="4195675" y="2183375"/>
              <a:ext cx="1300" cy="3850"/>
            </a:xfrm>
            <a:custGeom>
              <a:rect b="b" l="l" r="r" t="t"/>
              <a:pathLst>
                <a:path extrusionOk="0" h="154" w="52">
                  <a:moveTo>
                    <a:pt x="1" y="0"/>
                  </a:moveTo>
                  <a:cubicBezTo>
                    <a:pt x="18" y="51"/>
                    <a:pt x="35" y="102"/>
                    <a:pt x="52" y="153"/>
                  </a:cubicBezTo>
                  <a:cubicBezTo>
                    <a:pt x="35" y="102"/>
                    <a:pt x="18" y="51"/>
                    <a:pt x="1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9" name="Google Shape;219;p16"/>
            <p:cNvSpPr/>
            <p:nvPr/>
          </p:nvSpPr>
          <p:spPr>
            <a:xfrm>
              <a:off x="4198225" y="2192300"/>
              <a:ext cx="875" cy="3425"/>
            </a:xfrm>
            <a:custGeom>
              <a:rect b="b" l="l" r="r" t="t"/>
              <a:pathLst>
                <a:path extrusionOk="0" h="137" w="35">
                  <a:moveTo>
                    <a:pt x="1" y="0"/>
                  </a:moveTo>
                  <a:cubicBezTo>
                    <a:pt x="18" y="34"/>
                    <a:pt x="35" y="85"/>
                    <a:pt x="35" y="136"/>
                  </a:cubicBezTo>
                  <a:cubicBezTo>
                    <a:pt x="35" y="85"/>
                    <a:pt x="18" y="34"/>
                    <a:pt x="1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0" name="Google Shape;220;p16"/>
            <p:cNvSpPr/>
            <p:nvPr/>
          </p:nvSpPr>
          <p:spPr>
            <a:xfrm>
              <a:off x="3913625" y="2083125"/>
              <a:ext cx="5125" cy="3425"/>
            </a:xfrm>
            <a:custGeom>
              <a:rect b="b" l="l" r="r" t="t"/>
              <a:pathLst>
                <a:path extrusionOk="0" h="137" w="205">
                  <a:moveTo>
                    <a:pt x="205" y="1"/>
                  </a:moveTo>
                  <a:lnTo>
                    <a:pt x="205" y="1"/>
                  </a:lnTo>
                  <a:cubicBezTo>
                    <a:pt x="137" y="34"/>
                    <a:pt x="69" y="85"/>
                    <a:pt x="1" y="136"/>
                  </a:cubicBezTo>
                  <a:lnTo>
                    <a:pt x="205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1" name="Google Shape;221;p16"/>
            <p:cNvSpPr/>
            <p:nvPr/>
          </p:nvSpPr>
          <p:spPr>
            <a:xfrm>
              <a:off x="3921275" y="2078450"/>
              <a:ext cx="5550" cy="3000"/>
            </a:xfrm>
            <a:custGeom>
              <a:rect b="b" l="l" r="r" t="t"/>
              <a:pathLst>
                <a:path extrusionOk="0" h="120" w="222">
                  <a:moveTo>
                    <a:pt x="1" y="120"/>
                  </a:moveTo>
                  <a:lnTo>
                    <a:pt x="221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2" name="Google Shape;222;p16"/>
            <p:cNvSpPr/>
            <p:nvPr/>
          </p:nvSpPr>
          <p:spPr>
            <a:xfrm>
              <a:off x="3905975" y="2088225"/>
              <a:ext cx="5125" cy="3850"/>
            </a:xfrm>
            <a:custGeom>
              <a:rect b="b" l="l" r="r" t="t"/>
              <a:pathLst>
                <a:path extrusionOk="0" h="154" w="205">
                  <a:moveTo>
                    <a:pt x="1" y="153"/>
                  </a:moveTo>
                  <a:lnTo>
                    <a:pt x="205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3" name="Google Shape;223;p16"/>
            <p:cNvSpPr/>
            <p:nvPr/>
          </p:nvSpPr>
          <p:spPr>
            <a:xfrm>
              <a:off x="4204175" y="2228400"/>
              <a:ext cx="450" cy="3425"/>
            </a:xfrm>
            <a:custGeom>
              <a:rect b="b" l="l" r="r" t="t"/>
              <a:pathLst>
                <a:path extrusionOk="0" h="137" w="18">
                  <a:moveTo>
                    <a:pt x="0" y="0"/>
                  </a:moveTo>
                  <a:lnTo>
                    <a:pt x="0" y="136"/>
                  </a:lnTo>
                  <a:cubicBezTo>
                    <a:pt x="17" y="85"/>
                    <a:pt x="17" y="51"/>
                    <a:pt x="0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4" name="Google Shape;224;p16"/>
            <p:cNvSpPr/>
            <p:nvPr/>
          </p:nvSpPr>
          <p:spPr>
            <a:xfrm>
              <a:off x="4203325" y="2219475"/>
              <a:ext cx="450" cy="3000"/>
            </a:xfrm>
            <a:custGeom>
              <a:rect b="b" l="l" r="r" t="t"/>
              <a:pathLst>
                <a:path extrusionOk="0" h="120" w="18">
                  <a:moveTo>
                    <a:pt x="0" y="1"/>
                  </a:moveTo>
                  <a:lnTo>
                    <a:pt x="17" y="119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5" name="Google Shape;225;p16"/>
            <p:cNvSpPr/>
            <p:nvPr/>
          </p:nvSpPr>
          <p:spPr>
            <a:xfrm>
              <a:off x="4202050" y="2210125"/>
              <a:ext cx="450" cy="3000"/>
            </a:xfrm>
            <a:custGeom>
              <a:rect b="b" l="l" r="r" t="t"/>
              <a:pathLst>
                <a:path extrusionOk="0" h="120" w="18">
                  <a:moveTo>
                    <a:pt x="0" y="1"/>
                  </a:moveTo>
                  <a:cubicBezTo>
                    <a:pt x="0" y="35"/>
                    <a:pt x="0" y="86"/>
                    <a:pt x="17" y="120"/>
                  </a:cubicBezTo>
                  <a:cubicBezTo>
                    <a:pt x="17" y="86"/>
                    <a:pt x="17" y="35"/>
                    <a:pt x="0" y="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6" name="Google Shape;226;p16"/>
            <p:cNvSpPr/>
            <p:nvPr/>
          </p:nvSpPr>
          <p:spPr>
            <a:xfrm>
              <a:off x="4185475" y="2157900"/>
              <a:ext cx="2150" cy="4675"/>
            </a:xfrm>
            <a:custGeom>
              <a:rect b="b" l="l" r="r" t="t"/>
              <a:pathLst>
                <a:path extrusionOk="0" h="187" w="86">
                  <a:moveTo>
                    <a:pt x="1" y="0"/>
                  </a:moveTo>
                  <a:lnTo>
                    <a:pt x="1" y="0"/>
                  </a:lnTo>
                  <a:cubicBezTo>
                    <a:pt x="35" y="68"/>
                    <a:pt x="69" y="136"/>
                    <a:pt x="86" y="187"/>
                  </a:cubicBezTo>
                  <a:cubicBezTo>
                    <a:pt x="69" y="119"/>
                    <a:pt x="35" y="68"/>
                    <a:pt x="1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7" name="Google Shape;227;p16"/>
            <p:cNvSpPr/>
            <p:nvPr/>
          </p:nvSpPr>
          <p:spPr>
            <a:xfrm>
              <a:off x="4181225" y="2149825"/>
              <a:ext cx="2575" cy="4675"/>
            </a:xfrm>
            <a:custGeom>
              <a:rect b="b" l="l" r="r" t="t"/>
              <a:pathLst>
                <a:path extrusionOk="0" h="187" w="103">
                  <a:moveTo>
                    <a:pt x="1" y="0"/>
                  </a:moveTo>
                  <a:lnTo>
                    <a:pt x="103" y="187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8" name="Google Shape;228;p16"/>
            <p:cNvSpPr/>
            <p:nvPr/>
          </p:nvSpPr>
          <p:spPr>
            <a:xfrm>
              <a:off x="3945925" y="2066550"/>
              <a:ext cx="4675" cy="2150"/>
            </a:xfrm>
            <a:custGeom>
              <a:rect b="b" l="l" r="r" t="t"/>
              <a:pathLst>
                <a:path extrusionOk="0" h="86" w="187">
                  <a:moveTo>
                    <a:pt x="0" y="86"/>
                  </a:moveTo>
                  <a:lnTo>
                    <a:pt x="187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9" name="Google Shape;229;p16"/>
            <p:cNvSpPr/>
            <p:nvPr/>
          </p:nvSpPr>
          <p:spPr>
            <a:xfrm>
              <a:off x="4176575" y="2141750"/>
              <a:ext cx="2975" cy="5125"/>
            </a:xfrm>
            <a:custGeom>
              <a:rect b="b" l="l" r="r" t="t"/>
              <a:pathLst>
                <a:path extrusionOk="0" h="205" w="119">
                  <a:moveTo>
                    <a:pt x="0" y="0"/>
                  </a:moveTo>
                  <a:cubicBezTo>
                    <a:pt x="51" y="68"/>
                    <a:pt x="85" y="136"/>
                    <a:pt x="119" y="204"/>
                  </a:cubicBezTo>
                  <a:cubicBezTo>
                    <a:pt x="85" y="136"/>
                    <a:pt x="51" y="68"/>
                    <a:pt x="0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0" name="Google Shape;230;p16"/>
            <p:cNvSpPr/>
            <p:nvPr/>
          </p:nvSpPr>
          <p:spPr>
            <a:xfrm>
              <a:off x="3954400" y="2063575"/>
              <a:ext cx="4275" cy="1725"/>
            </a:xfrm>
            <a:custGeom>
              <a:rect b="b" l="l" r="r" t="t"/>
              <a:pathLst>
                <a:path extrusionOk="0" h="69" w="171">
                  <a:moveTo>
                    <a:pt x="1" y="69"/>
                  </a:moveTo>
                  <a:lnTo>
                    <a:pt x="171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1" name="Google Shape;231;p16"/>
            <p:cNvSpPr/>
            <p:nvPr/>
          </p:nvSpPr>
          <p:spPr>
            <a:xfrm>
              <a:off x="4189300" y="2166375"/>
              <a:ext cx="2150" cy="4275"/>
            </a:xfrm>
            <a:custGeom>
              <a:rect b="b" l="l" r="r" t="t"/>
              <a:pathLst>
                <a:path extrusionOk="0" h="171" w="86">
                  <a:moveTo>
                    <a:pt x="1" y="1"/>
                  </a:moveTo>
                  <a:lnTo>
                    <a:pt x="86" y="17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2" name="Google Shape;232;p16"/>
            <p:cNvSpPr/>
            <p:nvPr/>
          </p:nvSpPr>
          <p:spPr>
            <a:xfrm>
              <a:off x="4021100" y="2053825"/>
              <a:ext cx="5125" cy="25"/>
            </a:xfrm>
            <a:custGeom>
              <a:rect b="b" l="l" r="r" t="t"/>
              <a:pathLst>
                <a:path extrusionOk="0" h="1" w="205">
                  <a:moveTo>
                    <a:pt x="0" y="0"/>
                  </a:moveTo>
                  <a:lnTo>
                    <a:pt x="204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3" name="Google Shape;233;p16"/>
            <p:cNvSpPr/>
            <p:nvPr/>
          </p:nvSpPr>
          <p:spPr>
            <a:xfrm>
              <a:off x="3918725" y="2081425"/>
              <a:ext cx="2575" cy="1725"/>
            </a:xfrm>
            <a:custGeom>
              <a:rect b="b" l="l" r="r" t="t"/>
              <a:pathLst>
                <a:path extrusionOk="0" h="69" w="103">
                  <a:moveTo>
                    <a:pt x="1" y="69"/>
                  </a:moveTo>
                  <a:lnTo>
                    <a:pt x="103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4" name="Google Shape;234;p16"/>
            <p:cNvSpPr/>
            <p:nvPr/>
          </p:nvSpPr>
          <p:spPr>
            <a:xfrm>
              <a:off x="4030875" y="2053825"/>
              <a:ext cx="4275" cy="450"/>
            </a:xfrm>
            <a:custGeom>
              <a:rect b="b" l="l" r="r" t="t"/>
              <a:pathLst>
                <a:path extrusionOk="0" h="18" w="171">
                  <a:moveTo>
                    <a:pt x="0" y="0"/>
                  </a:moveTo>
                  <a:lnTo>
                    <a:pt x="170" y="17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5" name="Google Shape;235;p16"/>
            <p:cNvSpPr/>
            <p:nvPr/>
          </p:nvSpPr>
          <p:spPr>
            <a:xfrm>
              <a:off x="3958650" y="2062300"/>
              <a:ext cx="4275" cy="1300"/>
            </a:xfrm>
            <a:custGeom>
              <a:rect b="b" l="l" r="r" t="t"/>
              <a:pathLst>
                <a:path extrusionOk="0" h="52" w="171">
                  <a:moveTo>
                    <a:pt x="171" y="1"/>
                  </a:moveTo>
                  <a:lnTo>
                    <a:pt x="1" y="52"/>
                  </a:lnTo>
                  <a:cubicBezTo>
                    <a:pt x="69" y="35"/>
                    <a:pt x="120" y="18"/>
                    <a:pt x="171" y="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6" name="Google Shape;236;p16"/>
            <p:cNvSpPr/>
            <p:nvPr/>
          </p:nvSpPr>
          <p:spPr>
            <a:xfrm>
              <a:off x="3911075" y="2086525"/>
              <a:ext cx="2575" cy="1725"/>
            </a:xfrm>
            <a:custGeom>
              <a:rect b="b" l="l" r="r" t="t"/>
              <a:pathLst>
                <a:path extrusionOk="0" h="69" w="103">
                  <a:moveTo>
                    <a:pt x="1" y="68"/>
                  </a:moveTo>
                  <a:lnTo>
                    <a:pt x="103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7" name="Google Shape;237;p16"/>
            <p:cNvSpPr/>
            <p:nvPr/>
          </p:nvSpPr>
          <p:spPr>
            <a:xfrm>
              <a:off x="3967150" y="2059775"/>
              <a:ext cx="4700" cy="1275"/>
            </a:xfrm>
            <a:custGeom>
              <a:rect b="b" l="l" r="r" t="t"/>
              <a:pathLst>
                <a:path extrusionOk="0" h="51" w="188">
                  <a:moveTo>
                    <a:pt x="1" y="51"/>
                  </a:moveTo>
                  <a:lnTo>
                    <a:pt x="187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8" name="Google Shape;238;p16"/>
            <p:cNvSpPr/>
            <p:nvPr/>
          </p:nvSpPr>
          <p:spPr>
            <a:xfrm>
              <a:off x="3926800" y="2076750"/>
              <a:ext cx="2575" cy="1300"/>
            </a:xfrm>
            <a:custGeom>
              <a:rect b="b" l="l" r="r" t="t"/>
              <a:pathLst>
                <a:path extrusionOk="0" h="52" w="103">
                  <a:moveTo>
                    <a:pt x="0" y="52"/>
                  </a:moveTo>
                  <a:lnTo>
                    <a:pt x="102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9" name="Google Shape;239;p16"/>
            <p:cNvSpPr/>
            <p:nvPr/>
          </p:nvSpPr>
          <p:spPr>
            <a:xfrm>
              <a:off x="3984150" y="2055950"/>
              <a:ext cx="5550" cy="875"/>
            </a:xfrm>
            <a:custGeom>
              <a:rect b="b" l="l" r="r" t="t"/>
              <a:pathLst>
                <a:path extrusionOk="0" h="35" w="222">
                  <a:moveTo>
                    <a:pt x="0" y="34"/>
                  </a:moveTo>
                  <a:lnTo>
                    <a:pt x="221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0" name="Google Shape;240;p16"/>
            <p:cNvSpPr/>
            <p:nvPr/>
          </p:nvSpPr>
          <p:spPr>
            <a:xfrm>
              <a:off x="4001975" y="2053825"/>
              <a:ext cx="6400" cy="450"/>
            </a:xfrm>
            <a:custGeom>
              <a:rect b="b" l="l" r="r" t="t"/>
              <a:pathLst>
                <a:path extrusionOk="0" h="18" w="256">
                  <a:moveTo>
                    <a:pt x="1" y="17"/>
                  </a:moveTo>
                  <a:lnTo>
                    <a:pt x="256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1" name="Google Shape;241;p16"/>
            <p:cNvSpPr/>
            <p:nvPr/>
          </p:nvSpPr>
          <p:spPr>
            <a:xfrm>
              <a:off x="3934450" y="2072500"/>
              <a:ext cx="3000" cy="1300"/>
            </a:xfrm>
            <a:custGeom>
              <a:rect b="b" l="l" r="r" t="t"/>
              <a:pathLst>
                <a:path extrusionOk="0" h="52" w="120">
                  <a:moveTo>
                    <a:pt x="0" y="52"/>
                  </a:moveTo>
                  <a:lnTo>
                    <a:pt x="119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2" name="Google Shape;242;p16"/>
            <p:cNvSpPr/>
            <p:nvPr/>
          </p:nvSpPr>
          <p:spPr>
            <a:xfrm>
              <a:off x="3993075" y="2054675"/>
              <a:ext cx="5950" cy="875"/>
            </a:xfrm>
            <a:custGeom>
              <a:rect b="b" l="l" r="r" t="t"/>
              <a:pathLst>
                <a:path extrusionOk="0" h="35" w="238">
                  <a:moveTo>
                    <a:pt x="0" y="34"/>
                  </a:moveTo>
                  <a:lnTo>
                    <a:pt x="238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3" name="Google Shape;243;p16"/>
            <p:cNvSpPr/>
            <p:nvPr/>
          </p:nvSpPr>
          <p:spPr>
            <a:xfrm>
              <a:off x="4011325" y="2053825"/>
              <a:ext cx="6400" cy="25"/>
            </a:xfrm>
            <a:custGeom>
              <a:rect b="b" l="l" r="r" t="t"/>
              <a:pathLst>
                <a:path extrusionOk="0" h="1" w="256">
                  <a:moveTo>
                    <a:pt x="1" y="0"/>
                  </a:moveTo>
                  <a:lnTo>
                    <a:pt x="255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4" name="Google Shape;244;p16"/>
            <p:cNvSpPr/>
            <p:nvPr/>
          </p:nvSpPr>
          <p:spPr>
            <a:xfrm>
              <a:off x="3942525" y="2068675"/>
              <a:ext cx="3425" cy="1300"/>
            </a:xfrm>
            <a:custGeom>
              <a:rect b="b" l="l" r="r" t="t"/>
              <a:pathLst>
                <a:path extrusionOk="0" h="52" w="137">
                  <a:moveTo>
                    <a:pt x="0" y="52"/>
                  </a:moveTo>
                  <a:lnTo>
                    <a:pt x="136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5" name="Google Shape;245;p16"/>
            <p:cNvSpPr/>
            <p:nvPr/>
          </p:nvSpPr>
          <p:spPr>
            <a:xfrm>
              <a:off x="3975650" y="2057650"/>
              <a:ext cx="5125" cy="1300"/>
            </a:xfrm>
            <a:custGeom>
              <a:rect b="b" l="l" r="r" t="t"/>
              <a:pathLst>
                <a:path extrusionOk="0" h="52" w="205">
                  <a:moveTo>
                    <a:pt x="0" y="51"/>
                  </a:moveTo>
                  <a:cubicBezTo>
                    <a:pt x="68" y="34"/>
                    <a:pt x="136" y="17"/>
                    <a:pt x="204" y="0"/>
                  </a:cubicBezTo>
                  <a:cubicBezTo>
                    <a:pt x="136" y="17"/>
                    <a:pt x="68" y="34"/>
                    <a:pt x="0" y="5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6" name="Google Shape;246;p16"/>
            <p:cNvSpPr/>
            <p:nvPr/>
          </p:nvSpPr>
          <p:spPr>
            <a:xfrm>
              <a:off x="3950575" y="2065275"/>
              <a:ext cx="3850" cy="1300"/>
            </a:xfrm>
            <a:custGeom>
              <a:rect b="b" l="l" r="r" t="t"/>
              <a:pathLst>
                <a:path extrusionOk="0" h="52" w="154">
                  <a:moveTo>
                    <a:pt x="1" y="52"/>
                  </a:moveTo>
                  <a:lnTo>
                    <a:pt x="154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7" name="Google Shape;247;p16"/>
            <p:cNvSpPr/>
            <p:nvPr/>
          </p:nvSpPr>
          <p:spPr>
            <a:xfrm>
              <a:off x="4040625" y="2055100"/>
              <a:ext cx="3000" cy="450"/>
            </a:xfrm>
            <a:custGeom>
              <a:rect b="b" l="l" r="r" t="t"/>
              <a:pathLst>
                <a:path extrusionOk="0" h="18" w="120">
                  <a:moveTo>
                    <a:pt x="1" y="0"/>
                  </a:moveTo>
                  <a:lnTo>
                    <a:pt x="120" y="17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8" name="Google Shape;248;p16"/>
            <p:cNvSpPr/>
            <p:nvPr/>
          </p:nvSpPr>
          <p:spPr>
            <a:xfrm>
              <a:off x="4187600" y="2162550"/>
              <a:ext cx="1725" cy="3850"/>
            </a:xfrm>
            <a:custGeom>
              <a:rect b="b" l="l" r="r" t="t"/>
              <a:pathLst>
                <a:path extrusionOk="0" h="154" w="69">
                  <a:moveTo>
                    <a:pt x="1" y="1"/>
                  </a:moveTo>
                  <a:cubicBezTo>
                    <a:pt x="35" y="52"/>
                    <a:pt x="52" y="103"/>
                    <a:pt x="69" y="154"/>
                  </a:cubicBezTo>
                  <a:cubicBezTo>
                    <a:pt x="52" y="103"/>
                    <a:pt x="35" y="52"/>
                    <a:pt x="1" y="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9" name="Google Shape;249;p16"/>
            <p:cNvSpPr/>
            <p:nvPr/>
          </p:nvSpPr>
          <p:spPr>
            <a:xfrm>
              <a:off x="4183775" y="2154475"/>
              <a:ext cx="1725" cy="3425"/>
            </a:xfrm>
            <a:custGeom>
              <a:rect b="b" l="l" r="r" t="t"/>
              <a:pathLst>
                <a:path extrusionOk="0" h="137" w="69">
                  <a:moveTo>
                    <a:pt x="1" y="1"/>
                  </a:moveTo>
                  <a:lnTo>
                    <a:pt x="69" y="137"/>
                  </a:lnTo>
                  <a:cubicBezTo>
                    <a:pt x="52" y="86"/>
                    <a:pt x="35" y="52"/>
                    <a:pt x="1" y="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0" name="Google Shape;250;p16"/>
            <p:cNvSpPr/>
            <p:nvPr/>
          </p:nvSpPr>
          <p:spPr>
            <a:xfrm>
              <a:off x="4191425" y="2170625"/>
              <a:ext cx="1300" cy="4275"/>
            </a:xfrm>
            <a:custGeom>
              <a:rect b="b" l="l" r="r" t="t"/>
              <a:pathLst>
                <a:path extrusionOk="0" h="171" w="52">
                  <a:moveTo>
                    <a:pt x="1" y="1"/>
                  </a:moveTo>
                  <a:cubicBezTo>
                    <a:pt x="18" y="52"/>
                    <a:pt x="35" y="103"/>
                    <a:pt x="52" y="170"/>
                  </a:cubicBezTo>
                  <a:cubicBezTo>
                    <a:pt x="35" y="103"/>
                    <a:pt x="18" y="52"/>
                    <a:pt x="1" y="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1" name="Google Shape;251;p16"/>
            <p:cNvSpPr/>
            <p:nvPr/>
          </p:nvSpPr>
          <p:spPr>
            <a:xfrm>
              <a:off x="4194400" y="2178700"/>
              <a:ext cx="1300" cy="4700"/>
            </a:xfrm>
            <a:custGeom>
              <a:rect b="b" l="l" r="r" t="t"/>
              <a:pathLst>
                <a:path extrusionOk="0" h="188" w="52">
                  <a:moveTo>
                    <a:pt x="1" y="0"/>
                  </a:moveTo>
                  <a:lnTo>
                    <a:pt x="1" y="0"/>
                  </a:lnTo>
                  <a:cubicBezTo>
                    <a:pt x="9" y="34"/>
                    <a:pt x="18" y="64"/>
                    <a:pt x="26" y="94"/>
                  </a:cubicBezTo>
                  <a:lnTo>
                    <a:pt x="26" y="94"/>
                  </a:lnTo>
                  <a:lnTo>
                    <a:pt x="1" y="0"/>
                  </a:lnTo>
                  <a:close/>
                  <a:moveTo>
                    <a:pt x="26" y="94"/>
                  </a:moveTo>
                  <a:lnTo>
                    <a:pt x="52" y="187"/>
                  </a:lnTo>
                  <a:cubicBezTo>
                    <a:pt x="43" y="153"/>
                    <a:pt x="35" y="124"/>
                    <a:pt x="26" y="94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2" name="Google Shape;252;p16"/>
            <p:cNvSpPr/>
            <p:nvPr/>
          </p:nvSpPr>
          <p:spPr>
            <a:xfrm>
              <a:off x="4049975" y="2056375"/>
              <a:ext cx="2150" cy="450"/>
            </a:xfrm>
            <a:custGeom>
              <a:rect b="b" l="l" r="r" t="t"/>
              <a:pathLst>
                <a:path extrusionOk="0" h="18" w="86">
                  <a:moveTo>
                    <a:pt x="1" y="0"/>
                  </a:moveTo>
                  <a:lnTo>
                    <a:pt x="86" y="17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3" name="Google Shape;253;p16"/>
            <p:cNvSpPr/>
            <p:nvPr/>
          </p:nvSpPr>
          <p:spPr>
            <a:xfrm>
              <a:off x="4174875" y="2139200"/>
              <a:ext cx="1700" cy="2575"/>
            </a:xfrm>
            <a:custGeom>
              <a:rect b="b" l="l" r="r" t="t"/>
              <a:pathLst>
                <a:path extrusionOk="0" h="103" w="68">
                  <a:moveTo>
                    <a:pt x="0" y="0"/>
                  </a:moveTo>
                  <a:cubicBezTo>
                    <a:pt x="34" y="34"/>
                    <a:pt x="51" y="68"/>
                    <a:pt x="68" y="102"/>
                  </a:cubicBezTo>
                  <a:cubicBezTo>
                    <a:pt x="51" y="68"/>
                    <a:pt x="34" y="34"/>
                    <a:pt x="0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4" name="Google Shape;254;p16"/>
            <p:cNvSpPr/>
            <p:nvPr/>
          </p:nvSpPr>
          <p:spPr>
            <a:xfrm>
              <a:off x="4179525" y="2146850"/>
              <a:ext cx="1725" cy="3000"/>
            </a:xfrm>
            <a:custGeom>
              <a:rect b="b" l="l" r="r" t="t"/>
              <a:pathLst>
                <a:path extrusionOk="0" h="120" w="69">
                  <a:moveTo>
                    <a:pt x="1" y="0"/>
                  </a:moveTo>
                  <a:lnTo>
                    <a:pt x="69" y="119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5" name="Google Shape;255;p16"/>
            <p:cNvSpPr/>
            <p:nvPr/>
          </p:nvSpPr>
          <p:spPr>
            <a:xfrm>
              <a:off x="4202475" y="2213100"/>
              <a:ext cx="875" cy="6400"/>
            </a:xfrm>
            <a:custGeom>
              <a:rect b="b" l="l" r="r" t="t"/>
              <a:pathLst>
                <a:path extrusionOk="0" h="256" w="35">
                  <a:moveTo>
                    <a:pt x="0" y="1"/>
                  </a:moveTo>
                  <a:cubicBezTo>
                    <a:pt x="17" y="86"/>
                    <a:pt x="17" y="171"/>
                    <a:pt x="34" y="256"/>
                  </a:cubicBezTo>
                  <a:cubicBezTo>
                    <a:pt x="17" y="171"/>
                    <a:pt x="17" y="86"/>
                    <a:pt x="0" y="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6" name="Google Shape;256;p16"/>
            <p:cNvSpPr/>
            <p:nvPr/>
          </p:nvSpPr>
          <p:spPr>
            <a:xfrm>
              <a:off x="4204600" y="2231800"/>
              <a:ext cx="25" cy="5975"/>
            </a:xfrm>
            <a:custGeom>
              <a:rect b="b" l="l" r="r" t="t"/>
              <a:pathLst>
                <a:path extrusionOk="0" h="239" w="1">
                  <a:moveTo>
                    <a:pt x="0" y="0"/>
                  </a:moveTo>
                  <a:lnTo>
                    <a:pt x="0" y="238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7" name="Google Shape;257;p16"/>
            <p:cNvSpPr/>
            <p:nvPr/>
          </p:nvSpPr>
          <p:spPr>
            <a:xfrm>
              <a:off x="3385650" y="2092050"/>
              <a:ext cx="520350" cy="661825"/>
            </a:xfrm>
            <a:custGeom>
              <a:rect b="b" l="l" r="r" t="t"/>
              <a:pathLst>
                <a:path extrusionOk="0" h="26473" w="20814">
                  <a:moveTo>
                    <a:pt x="20814" y="0"/>
                  </a:moveTo>
                  <a:cubicBezTo>
                    <a:pt x="20712" y="78"/>
                    <a:pt x="20612" y="158"/>
                    <a:pt x="20514" y="241"/>
                  </a:cubicBezTo>
                  <a:lnTo>
                    <a:pt x="20514" y="241"/>
                  </a:lnTo>
                  <a:lnTo>
                    <a:pt x="20780" y="34"/>
                  </a:lnTo>
                  <a:lnTo>
                    <a:pt x="20814" y="0"/>
                  </a:lnTo>
                  <a:close/>
                  <a:moveTo>
                    <a:pt x="20514" y="241"/>
                  </a:moveTo>
                  <a:lnTo>
                    <a:pt x="3823" y="13202"/>
                  </a:lnTo>
                  <a:cubicBezTo>
                    <a:pt x="595" y="15717"/>
                    <a:pt x="0" y="20372"/>
                    <a:pt x="2515" y="23600"/>
                  </a:cubicBezTo>
                  <a:cubicBezTo>
                    <a:pt x="3977" y="25487"/>
                    <a:pt x="6168" y="26472"/>
                    <a:pt x="8381" y="26472"/>
                  </a:cubicBezTo>
                  <a:cubicBezTo>
                    <a:pt x="9974" y="26472"/>
                    <a:pt x="11579" y="25961"/>
                    <a:pt x="12930" y="24909"/>
                  </a:cubicBezTo>
                  <a:lnTo>
                    <a:pt x="17908" y="21052"/>
                  </a:lnTo>
                  <a:lnTo>
                    <a:pt x="17908" y="5879"/>
                  </a:lnTo>
                  <a:cubicBezTo>
                    <a:pt x="17908" y="3713"/>
                    <a:pt x="18863" y="1638"/>
                    <a:pt x="20514" y="241"/>
                  </a:cubicBezTo>
                  <a:close/>
                </a:path>
              </a:pathLst>
            </a:custGeom>
            <a:solidFill>
              <a:srgbClr val="FBBC0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8" name="Google Shape;258;p16"/>
            <p:cNvSpPr/>
            <p:nvPr/>
          </p:nvSpPr>
          <p:spPr>
            <a:xfrm>
              <a:off x="4203750" y="2222525"/>
              <a:ext cx="450" cy="5900"/>
            </a:xfrm>
            <a:custGeom>
              <a:rect b="b" l="l" r="r" t="t"/>
              <a:pathLst>
                <a:path extrusionOk="0" h="236" w="18">
                  <a:moveTo>
                    <a:pt x="0" y="0"/>
                  </a:moveTo>
                  <a:cubicBezTo>
                    <a:pt x="0" y="84"/>
                    <a:pt x="1" y="151"/>
                    <a:pt x="17" y="235"/>
                  </a:cubicBezTo>
                  <a:cubicBezTo>
                    <a:pt x="1" y="151"/>
                    <a:pt x="0" y="68"/>
                    <a:pt x="0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9" name="Google Shape;259;p16"/>
            <p:cNvSpPr/>
            <p:nvPr/>
          </p:nvSpPr>
          <p:spPr>
            <a:xfrm>
              <a:off x="4196950" y="2187200"/>
              <a:ext cx="1300" cy="5125"/>
            </a:xfrm>
            <a:custGeom>
              <a:rect b="b" l="l" r="r" t="t"/>
              <a:pathLst>
                <a:path extrusionOk="0" h="205" w="52">
                  <a:moveTo>
                    <a:pt x="1" y="0"/>
                  </a:moveTo>
                  <a:cubicBezTo>
                    <a:pt x="18" y="68"/>
                    <a:pt x="35" y="136"/>
                    <a:pt x="52" y="204"/>
                  </a:cubicBezTo>
                  <a:cubicBezTo>
                    <a:pt x="35" y="136"/>
                    <a:pt x="18" y="68"/>
                    <a:pt x="1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0" name="Google Shape;260;p16"/>
            <p:cNvSpPr/>
            <p:nvPr/>
          </p:nvSpPr>
          <p:spPr>
            <a:xfrm>
              <a:off x="4199075" y="2195700"/>
              <a:ext cx="1300" cy="5525"/>
            </a:xfrm>
            <a:custGeom>
              <a:rect b="b" l="l" r="r" t="t"/>
              <a:pathLst>
                <a:path extrusionOk="0" h="221" w="52">
                  <a:moveTo>
                    <a:pt x="1" y="0"/>
                  </a:moveTo>
                  <a:cubicBezTo>
                    <a:pt x="18" y="68"/>
                    <a:pt x="34" y="136"/>
                    <a:pt x="51" y="221"/>
                  </a:cubicBezTo>
                  <a:cubicBezTo>
                    <a:pt x="34" y="136"/>
                    <a:pt x="18" y="68"/>
                    <a:pt x="1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1" name="Google Shape;261;p16"/>
            <p:cNvSpPr/>
            <p:nvPr/>
          </p:nvSpPr>
          <p:spPr>
            <a:xfrm>
              <a:off x="4163825" y="2123475"/>
              <a:ext cx="2575" cy="3000"/>
            </a:xfrm>
            <a:custGeom>
              <a:rect b="b" l="l" r="r" t="t"/>
              <a:pathLst>
                <a:path extrusionOk="0" h="120" w="103">
                  <a:moveTo>
                    <a:pt x="0" y="1"/>
                  </a:moveTo>
                  <a:lnTo>
                    <a:pt x="74" y="86"/>
                  </a:lnTo>
                  <a:lnTo>
                    <a:pt x="74" y="86"/>
                  </a:lnTo>
                  <a:cubicBezTo>
                    <a:pt x="70" y="80"/>
                    <a:pt x="68" y="74"/>
                    <a:pt x="68" y="69"/>
                  </a:cubicBezTo>
                  <a:lnTo>
                    <a:pt x="0" y="1"/>
                  </a:lnTo>
                  <a:close/>
                  <a:moveTo>
                    <a:pt x="74" y="86"/>
                  </a:moveTo>
                  <a:cubicBezTo>
                    <a:pt x="80" y="97"/>
                    <a:pt x="91" y="108"/>
                    <a:pt x="102" y="120"/>
                  </a:cubicBezTo>
                  <a:lnTo>
                    <a:pt x="74" y="86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2" name="Google Shape;262;p16"/>
            <p:cNvSpPr/>
            <p:nvPr/>
          </p:nvSpPr>
          <p:spPr>
            <a:xfrm>
              <a:off x="4201200" y="2204625"/>
              <a:ext cx="875" cy="5525"/>
            </a:xfrm>
            <a:custGeom>
              <a:rect b="b" l="l" r="r" t="t"/>
              <a:pathLst>
                <a:path extrusionOk="0" h="221" w="35">
                  <a:moveTo>
                    <a:pt x="1" y="0"/>
                  </a:moveTo>
                  <a:lnTo>
                    <a:pt x="1" y="0"/>
                  </a:lnTo>
                  <a:cubicBezTo>
                    <a:pt x="17" y="68"/>
                    <a:pt x="17" y="153"/>
                    <a:pt x="34" y="221"/>
                  </a:cubicBezTo>
                  <a:cubicBezTo>
                    <a:pt x="17" y="136"/>
                    <a:pt x="17" y="68"/>
                    <a:pt x="1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3" name="Google Shape;263;p16"/>
            <p:cNvSpPr/>
            <p:nvPr/>
          </p:nvSpPr>
          <p:spPr>
            <a:xfrm>
              <a:off x="4169775" y="2131125"/>
              <a:ext cx="1725" cy="3000"/>
            </a:xfrm>
            <a:custGeom>
              <a:rect b="b" l="l" r="r" t="t"/>
              <a:pathLst>
                <a:path extrusionOk="0" h="120" w="69">
                  <a:moveTo>
                    <a:pt x="0" y="0"/>
                  </a:moveTo>
                  <a:lnTo>
                    <a:pt x="68" y="119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4" name="Google Shape;264;p16"/>
            <p:cNvSpPr/>
            <p:nvPr/>
          </p:nvSpPr>
          <p:spPr>
            <a:xfrm>
              <a:off x="4092450" y="2068675"/>
              <a:ext cx="3425" cy="1725"/>
            </a:xfrm>
            <a:custGeom>
              <a:rect b="b" l="l" r="r" t="t"/>
              <a:pathLst>
                <a:path extrusionOk="0" h="69" w="137">
                  <a:moveTo>
                    <a:pt x="1" y="1"/>
                  </a:moveTo>
                  <a:lnTo>
                    <a:pt x="137" y="69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5" name="Google Shape;265;p16"/>
            <p:cNvSpPr/>
            <p:nvPr/>
          </p:nvSpPr>
          <p:spPr>
            <a:xfrm>
              <a:off x="4100525" y="2072500"/>
              <a:ext cx="4275" cy="2575"/>
            </a:xfrm>
            <a:custGeom>
              <a:rect b="b" l="l" r="r" t="t"/>
              <a:pathLst>
                <a:path extrusionOk="0" h="103" w="171">
                  <a:moveTo>
                    <a:pt x="1" y="1"/>
                  </a:moveTo>
                  <a:lnTo>
                    <a:pt x="171" y="103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6" name="Google Shape;266;p16"/>
            <p:cNvSpPr/>
            <p:nvPr/>
          </p:nvSpPr>
          <p:spPr>
            <a:xfrm>
              <a:off x="4157875" y="2116250"/>
              <a:ext cx="2575" cy="3425"/>
            </a:xfrm>
            <a:custGeom>
              <a:rect b="b" l="l" r="r" t="t"/>
              <a:pathLst>
                <a:path extrusionOk="0" h="137" w="103">
                  <a:moveTo>
                    <a:pt x="0" y="1"/>
                  </a:moveTo>
                  <a:lnTo>
                    <a:pt x="102" y="137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7" name="Google Shape;267;p16"/>
            <p:cNvSpPr/>
            <p:nvPr/>
          </p:nvSpPr>
          <p:spPr>
            <a:xfrm>
              <a:off x="4058900" y="2058075"/>
              <a:ext cx="1725" cy="450"/>
            </a:xfrm>
            <a:custGeom>
              <a:rect b="b" l="l" r="r" t="t"/>
              <a:pathLst>
                <a:path extrusionOk="0" h="18" w="69">
                  <a:moveTo>
                    <a:pt x="1" y="0"/>
                  </a:moveTo>
                  <a:lnTo>
                    <a:pt x="69" y="17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8" name="Google Shape;268;p16"/>
            <p:cNvSpPr/>
            <p:nvPr/>
          </p:nvSpPr>
          <p:spPr>
            <a:xfrm>
              <a:off x="4108175" y="2076325"/>
              <a:ext cx="5125" cy="3425"/>
            </a:xfrm>
            <a:custGeom>
              <a:rect b="b" l="l" r="r" t="t"/>
              <a:pathLst>
                <a:path extrusionOk="0" h="137" w="205">
                  <a:moveTo>
                    <a:pt x="0" y="1"/>
                  </a:moveTo>
                  <a:lnTo>
                    <a:pt x="204" y="137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9" name="Google Shape;269;p16"/>
            <p:cNvSpPr/>
            <p:nvPr/>
          </p:nvSpPr>
          <p:spPr>
            <a:xfrm>
              <a:off x="4076325" y="2062725"/>
              <a:ext cx="1725" cy="450"/>
            </a:xfrm>
            <a:custGeom>
              <a:rect b="b" l="l" r="r" t="t"/>
              <a:pathLst>
                <a:path extrusionOk="0" h="18" w="69">
                  <a:moveTo>
                    <a:pt x="0" y="1"/>
                  </a:moveTo>
                  <a:lnTo>
                    <a:pt x="68" y="18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0" name="Google Shape;270;p16"/>
            <p:cNvSpPr/>
            <p:nvPr/>
          </p:nvSpPr>
          <p:spPr>
            <a:xfrm>
              <a:off x="4067825" y="2060200"/>
              <a:ext cx="1300" cy="425"/>
            </a:xfrm>
            <a:custGeom>
              <a:rect b="b" l="l" r="r" t="t"/>
              <a:pathLst>
                <a:path extrusionOk="0" h="17" w="52">
                  <a:moveTo>
                    <a:pt x="0" y="0"/>
                  </a:moveTo>
                  <a:lnTo>
                    <a:pt x="51" y="17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1" name="Google Shape;271;p16"/>
            <p:cNvSpPr/>
            <p:nvPr/>
          </p:nvSpPr>
          <p:spPr>
            <a:xfrm>
              <a:off x="4084400" y="2065700"/>
              <a:ext cx="2550" cy="875"/>
            </a:xfrm>
            <a:custGeom>
              <a:rect b="b" l="l" r="r" t="t"/>
              <a:pathLst>
                <a:path extrusionOk="0" h="35" w="102">
                  <a:moveTo>
                    <a:pt x="0" y="1"/>
                  </a:moveTo>
                  <a:lnTo>
                    <a:pt x="102" y="35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2" name="Google Shape;272;p16"/>
            <p:cNvSpPr/>
            <p:nvPr/>
          </p:nvSpPr>
          <p:spPr>
            <a:xfrm>
              <a:off x="4115400" y="2081000"/>
              <a:ext cx="6400" cy="3850"/>
            </a:xfrm>
            <a:custGeom>
              <a:rect b="b" l="l" r="r" t="t"/>
              <a:pathLst>
                <a:path extrusionOk="0" h="154" w="256">
                  <a:moveTo>
                    <a:pt x="0" y="1"/>
                  </a:moveTo>
                  <a:cubicBezTo>
                    <a:pt x="85" y="52"/>
                    <a:pt x="170" y="102"/>
                    <a:pt x="255" y="153"/>
                  </a:cubicBezTo>
                  <a:cubicBezTo>
                    <a:pt x="170" y="102"/>
                    <a:pt x="85" y="52"/>
                    <a:pt x="0" y="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3" name="Google Shape;273;p16"/>
            <p:cNvSpPr/>
            <p:nvPr/>
          </p:nvSpPr>
          <p:spPr>
            <a:xfrm>
              <a:off x="4151500" y="2109025"/>
              <a:ext cx="3425" cy="3850"/>
            </a:xfrm>
            <a:custGeom>
              <a:rect b="b" l="l" r="r" t="t"/>
              <a:pathLst>
                <a:path extrusionOk="0" h="154" w="137">
                  <a:moveTo>
                    <a:pt x="1" y="1"/>
                  </a:moveTo>
                  <a:lnTo>
                    <a:pt x="1" y="1"/>
                  </a:lnTo>
                  <a:cubicBezTo>
                    <a:pt x="35" y="52"/>
                    <a:pt x="86" y="103"/>
                    <a:pt x="136" y="154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4" name="Google Shape;274;p16"/>
            <p:cNvSpPr/>
            <p:nvPr/>
          </p:nvSpPr>
          <p:spPr>
            <a:xfrm>
              <a:off x="4137475" y="2096300"/>
              <a:ext cx="5125" cy="4700"/>
            </a:xfrm>
            <a:custGeom>
              <a:rect b="b" l="l" r="r" t="t"/>
              <a:pathLst>
                <a:path extrusionOk="0" h="188" w="205">
                  <a:moveTo>
                    <a:pt x="1" y="0"/>
                  </a:moveTo>
                  <a:cubicBezTo>
                    <a:pt x="69" y="68"/>
                    <a:pt x="137" y="119"/>
                    <a:pt x="205" y="187"/>
                  </a:cubicBezTo>
                  <a:cubicBezTo>
                    <a:pt x="137" y="119"/>
                    <a:pt x="69" y="68"/>
                    <a:pt x="1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5" name="Google Shape;275;p16"/>
            <p:cNvSpPr/>
            <p:nvPr/>
          </p:nvSpPr>
          <p:spPr>
            <a:xfrm>
              <a:off x="4144275" y="2102675"/>
              <a:ext cx="4700" cy="4250"/>
            </a:xfrm>
            <a:custGeom>
              <a:rect b="b" l="l" r="r" t="t"/>
              <a:pathLst>
                <a:path extrusionOk="0" h="170" w="188">
                  <a:moveTo>
                    <a:pt x="1" y="0"/>
                  </a:moveTo>
                  <a:lnTo>
                    <a:pt x="1" y="0"/>
                  </a:lnTo>
                  <a:cubicBezTo>
                    <a:pt x="52" y="51"/>
                    <a:pt x="120" y="119"/>
                    <a:pt x="188" y="170"/>
                  </a:cubicBezTo>
                  <a:cubicBezTo>
                    <a:pt x="120" y="102"/>
                    <a:pt x="69" y="51"/>
                    <a:pt x="1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6" name="Google Shape;276;p16"/>
            <p:cNvSpPr/>
            <p:nvPr/>
          </p:nvSpPr>
          <p:spPr>
            <a:xfrm>
              <a:off x="4123050" y="2085675"/>
              <a:ext cx="5975" cy="4275"/>
            </a:xfrm>
            <a:custGeom>
              <a:rect b="b" l="l" r="r" t="t"/>
              <a:pathLst>
                <a:path extrusionOk="0" h="171" w="239">
                  <a:moveTo>
                    <a:pt x="0" y="0"/>
                  </a:moveTo>
                  <a:cubicBezTo>
                    <a:pt x="85" y="51"/>
                    <a:pt x="170" y="119"/>
                    <a:pt x="238" y="170"/>
                  </a:cubicBezTo>
                  <a:cubicBezTo>
                    <a:pt x="170" y="119"/>
                    <a:pt x="85" y="51"/>
                    <a:pt x="0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7" name="Google Shape;277;p16"/>
            <p:cNvSpPr/>
            <p:nvPr/>
          </p:nvSpPr>
          <p:spPr>
            <a:xfrm>
              <a:off x="4130275" y="2090775"/>
              <a:ext cx="5525" cy="4700"/>
            </a:xfrm>
            <a:custGeom>
              <a:rect b="b" l="l" r="r" t="t"/>
              <a:pathLst>
                <a:path extrusionOk="0" h="188" w="221">
                  <a:moveTo>
                    <a:pt x="0" y="0"/>
                  </a:moveTo>
                  <a:lnTo>
                    <a:pt x="0" y="0"/>
                  </a:lnTo>
                  <a:cubicBezTo>
                    <a:pt x="68" y="68"/>
                    <a:pt x="153" y="119"/>
                    <a:pt x="221" y="187"/>
                  </a:cubicBezTo>
                  <a:cubicBezTo>
                    <a:pt x="153" y="119"/>
                    <a:pt x="85" y="51"/>
                    <a:pt x="0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8" name="Google Shape;278;p16"/>
            <p:cNvSpPr/>
            <p:nvPr/>
          </p:nvSpPr>
          <p:spPr>
            <a:xfrm>
              <a:off x="3833775" y="2054250"/>
              <a:ext cx="371275" cy="564100"/>
            </a:xfrm>
            <a:custGeom>
              <a:rect b="b" l="l" r="r" t="t"/>
              <a:pathLst>
                <a:path extrusionOk="0" h="22564" w="14851">
                  <a:moveTo>
                    <a:pt x="7018" y="0"/>
                  </a:moveTo>
                  <a:lnTo>
                    <a:pt x="6763" y="17"/>
                  </a:lnTo>
                  <a:lnTo>
                    <a:pt x="6644" y="17"/>
                  </a:lnTo>
                  <a:lnTo>
                    <a:pt x="6406" y="51"/>
                  </a:lnTo>
                  <a:lnTo>
                    <a:pt x="6270" y="68"/>
                  </a:lnTo>
                  <a:lnTo>
                    <a:pt x="6049" y="102"/>
                  </a:lnTo>
                  <a:lnTo>
                    <a:pt x="5913" y="136"/>
                  </a:lnTo>
                  <a:cubicBezTo>
                    <a:pt x="5845" y="153"/>
                    <a:pt x="5777" y="170"/>
                    <a:pt x="5692" y="187"/>
                  </a:cubicBezTo>
                  <a:lnTo>
                    <a:pt x="5539" y="221"/>
                  </a:lnTo>
                  <a:lnTo>
                    <a:pt x="5353" y="272"/>
                  </a:lnTo>
                  <a:lnTo>
                    <a:pt x="5200" y="323"/>
                  </a:lnTo>
                  <a:cubicBezTo>
                    <a:pt x="5132" y="340"/>
                    <a:pt x="5081" y="357"/>
                    <a:pt x="5030" y="374"/>
                  </a:cubicBezTo>
                  <a:lnTo>
                    <a:pt x="4843" y="442"/>
                  </a:lnTo>
                  <a:lnTo>
                    <a:pt x="4690" y="493"/>
                  </a:lnTo>
                  <a:lnTo>
                    <a:pt x="4503" y="578"/>
                  </a:lnTo>
                  <a:lnTo>
                    <a:pt x="4367" y="646"/>
                  </a:lnTo>
                  <a:lnTo>
                    <a:pt x="4180" y="731"/>
                  </a:lnTo>
                  <a:lnTo>
                    <a:pt x="4044" y="799"/>
                  </a:lnTo>
                  <a:cubicBezTo>
                    <a:pt x="3976" y="833"/>
                    <a:pt x="3908" y="867"/>
                    <a:pt x="3840" y="901"/>
                  </a:cubicBezTo>
                  <a:lnTo>
                    <a:pt x="3738" y="969"/>
                  </a:lnTo>
                  <a:lnTo>
                    <a:pt x="3518" y="1088"/>
                  </a:lnTo>
                  <a:lnTo>
                    <a:pt x="3416" y="1156"/>
                  </a:lnTo>
                  <a:cubicBezTo>
                    <a:pt x="3348" y="1189"/>
                    <a:pt x="3280" y="1240"/>
                    <a:pt x="3212" y="1291"/>
                  </a:cubicBezTo>
                  <a:lnTo>
                    <a:pt x="3110" y="1359"/>
                  </a:lnTo>
                  <a:lnTo>
                    <a:pt x="2906" y="1512"/>
                  </a:lnTo>
                  <a:cubicBezTo>
                    <a:pt x="1071" y="2906"/>
                    <a:pt x="0" y="5080"/>
                    <a:pt x="0" y="7391"/>
                  </a:cubicBezTo>
                  <a:lnTo>
                    <a:pt x="0" y="22564"/>
                  </a:lnTo>
                  <a:lnTo>
                    <a:pt x="11979" y="13253"/>
                  </a:lnTo>
                  <a:cubicBezTo>
                    <a:pt x="13797" y="11843"/>
                    <a:pt x="14850" y="9651"/>
                    <a:pt x="14833" y="7340"/>
                  </a:cubicBezTo>
                  <a:lnTo>
                    <a:pt x="14833" y="7102"/>
                  </a:lnTo>
                  <a:lnTo>
                    <a:pt x="14833" y="6966"/>
                  </a:lnTo>
                  <a:cubicBezTo>
                    <a:pt x="14833" y="6881"/>
                    <a:pt x="14833" y="6813"/>
                    <a:pt x="14816" y="6728"/>
                  </a:cubicBezTo>
                  <a:lnTo>
                    <a:pt x="14799" y="6610"/>
                  </a:lnTo>
                  <a:cubicBezTo>
                    <a:pt x="14799" y="6525"/>
                    <a:pt x="14782" y="6440"/>
                    <a:pt x="14765" y="6355"/>
                  </a:cubicBezTo>
                  <a:cubicBezTo>
                    <a:pt x="14765" y="6321"/>
                    <a:pt x="14765" y="6270"/>
                    <a:pt x="14748" y="6236"/>
                  </a:cubicBezTo>
                  <a:cubicBezTo>
                    <a:pt x="14731" y="6151"/>
                    <a:pt x="14714" y="6083"/>
                    <a:pt x="14714" y="6015"/>
                  </a:cubicBezTo>
                  <a:cubicBezTo>
                    <a:pt x="14697" y="5930"/>
                    <a:pt x="14697" y="5913"/>
                    <a:pt x="14680" y="5879"/>
                  </a:cubicBezTo>
                  <a:cubicBezTo>
                    <a:pt x="14663" y="5828"/>
                    <a:pt x="14646" y="5726"/>
                    <a:pt x="14630" y="5658"/>
                  </a:cubicBezTo>
                  <a:cubicBezTo>
                    <a:pt x="14613" y="5590"/>
                    <a:pt x="14613" y="5556"/>
                    <a:pt x="14596" y="5522"/>
                  </a:cubicBezTo>
                  <a:cubicBezTo>
                    <a:pt x="14579" y="5471"/>
                    <a:pt x="14562" y="5386"/>
                    <a:pt x="14545" y="5318"/>
                  </a:cubicBezTo>
                  <a:cubicBezTo>
                    <a:pt x="14528" y="5250"/>
                    <a:pt x="14511" y="5216"/>
                    <a:pt x="14494" y="5165"/>
                  </a:cubicBezTo>
                  <a:cubicBezTo>
                    <a:pt x="14477" y="5114"/>
                    <a:pt x="14460" y="5046"/>
                    <a:pt x="14443" y="4978"/>
                  </a:cubicBezTo>
                  <a:lnTo>
                    <a:pt x="14375" y="4825"/>
                  </a:lnTo>
                  <a:cubicBezTo>
                    <a:pt x="14358" y="4758"/>
                    <a:pt x="14341" y="4707"/>
                    <a:pt x="14307" y="4656"/>
                  </a:cubicBezTo>
                  <a:lnTo>
                    <a:pt x="14239" y="4486"/>
                  </a:lnTo>
                  <a:cubicBezTo>
                    <a:pt x="14222" y="4435"/>
                    <a:pt x="14205" y="4384"/>
                    <a:pt x="14171" y="4333"/>
                  </a:cubicBezTo>
                  <a:cubicBezTo>
                    <a:pt x="14154" y="4282"/>
                    <a:pt x="14120" y="4214"/>
                    <a:pt x="14086" y="4146"/>
                  </a:cubicBezTo>
                  <a:lnTo>
                    <a:pt x="14018" y="4010"/>
                  </a:lnTo>
                  <a:lnTo>
                    <a:pt x="13916" y="3823"/>
                  </a:lnTo>
                  <a:lnTo>
                    <a:pt x="13848" y="3704"/>
                  </a:lnTo>
                  <a:cubicBezTo>
                    <a:pt x="13814" y="3636"/>
                    <a:pt x="13780" y="3568"/>
                    <a:pt x="13729" y="3500"/>
                  </a:cubicBezTo>
                  <a:cubicBezTo>
                    <a:pt x="13695" y="3432"/>
                    <a:pt x="13678" y="3432"/>
                    <a:pt x="13661" y="3398"/>
                  </a:cubicBezTo>
                  <a:cubicBezTo>
                    <a:pt x="13644" y="3347"/>
                    <a:pt x="13576" y="3262"/>
                    <a:pt x="13525" y="3194"/>
                  </a:cubicBezTo>
                  <a:lnTo>
                    <a:pt x="13457" y="3075"/>
                  </a:lnTo>
                  <a:lnTo>
                    <a:pt x="13304" y="2889"/>
                  </a:lnTo>
                  <a:lnTo>
                    <a:pt x="13219" y="2770"/>
                  </a:lnTo>
                  <a:lnTo>
                    <a:pt x="13083" y="2617"/>
                  </a:lnTo>
                  <a:lnTo>
                    <a:pt x="12964" y="2481"/>
                  </a:lnTo>
                  <a:lnTo>
                    <a:pt x="12862" y="2345"/>
                  </a:lnTo>
                  <a:lnTo>
                    <a:pt x="12710" y="2192"/>
                  </a:lnTo>
                  <a:lnTo>
                    <a:pt x="12608" y="2107"/>
                  </a:lnTo>
                  <a:cubicBezTo>
                    <a:pt x="12557" y="2039"/>
                    <a:pt x="12489" y="1988"/>
                    <a:pt x="12438" y="1937"/>
                  </a:cubicBezTo>
                  <a:lnTo>
                    <a:pt x="12370" y="1869"/>
                  </a:lnTo>
                  <a:cubicBezTo>
                    <a:pt x="12302" y="1801"/>
                    <a:pt x="12234" y="1750"/>
                    <a:pt x="12166" y="1682"/>
                  </a:cubicBezTo>
                  <a:lnTo>
                    <a:pt x="12115" y="1648"/>
                  </a:lnTo>
                  <a:cubicBezTo>
                    <a:pt x="12030" y="1580"/>
                    <a:pt x="11945" y="1529"/>
                    <a:pt x="11877" y="1461"/>
                  </a:cubicBezTo>
                  <a:lnTo>
                    <a:pt x="11826" y="1427"/>
                  </a:lnTo>
                  <a:cubicBezTo>
                    <a:pt x="11741" y="1376"/>
                    <a:pt x="11673" y="1308"/>
                    <a:pt x="11588" y="1257"/>
                  </a:cubicBezTo>
                  <a:lnTo>
                    <a:pt x="11537" y="1223"/>
                  </a:lnTo>
                  <a:cubicBezTo>
                    <a:pt x="11452" y="1172"/>
                    <a:pt x="11367" y="1122"/>
                    <a:pt x="11282" y="1071"/>
                  </a:cubicBezTo>
                  <a:lnTo>
                    <a:pt x="11214" y="1020"/>
                  </a:lnTo>
                  <a:lnTo>
                    <a:pt x="10993" y="884"/>
                  </a:lnTo>
                  <a:lnTo>
                    <a:pt x="10875" y="833"/>
                  </a:lnTo>
                  <a:lnTo>
                    <a:pt x="10688" y="731"/>
                  </a:lnTo>
                  <a:cubicBezTo>
                    <a:pt x="10637" y="697"/>
                    <a:pt x="10569" y="680"/>
                    <a:pt x="10518" y="646"/>
                  </a:cubicBezTo>
                  <a:lnTo>
                    <a:pt x="10382" y="578"/>
                  </a:lnTo>
                  <a:lnTo>
                    <a:pt x="10144" y="493"/>
                  </a:lnTo>
                  <a:lnTo>
                    <a:pt x="10059" y="459"/>
                  </a:lnTo>
                  <a:lnTo>
                    <a:pt x="9787" y="357"/>
                  </a:lnTo>
                  <a:lnTo>
                    <a:pt x="9719" y="340"/>
                  </a:lnTo>
                  <a:lnTo>
                    <a:pt x="9447" y="255"/>
                  </a:lnTo>
                  <a:lnTo>
                    <a:pt x="9379" y="238"/>
                  </a:lnTo>
                  <a:lnTo>
                    <a:pt x="9091" y="170"/>
                  </a:lnTo>
                  <a:lnTo>
                    <a:pt x="9023" y="153"/>
                  </a:lnTo>
                  <a:cubicBezTo>
                    <a:pt x="8938" y="136"/>
                    <a:pt x="8853" y="119"/>
                    <a:pt x="8768" y="102"/>
                  </a:cubicBezTo>
                  <a:lnTo>
                    <a:pt x="8666" y="85"/>
                  </a:lnTo>
                  <a:cubicBezTo>
                    <a:pt x="8581" y="68"/>
                    <a:pt x="8496" y="51"/>
                    <a:pt x="8428" y="51"/>
                  </a:cubicBezTo>
                  <a:lnTo>
                    <a:pt x="8292" y="34"/>
                  </a:lnTo>
                  <a:lnTo>
                    <a:pt x="8071" y="0"/>
                  </a:lnTo>
                  <a:close/>
                </a:path>
              </a:pathLst>
            </a:custGeom>
            <a:solidFill>
              <a:srgbClr val="EA433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pic>
        <p:nvPicPr>
          <p:cNvPr id="279" name="Google Shape;279;p16"/>
          <p:cNvPicPr preferRelativeResize="0"/>
          <p:nvPr/>
        </p:nvPicPr>
        <p:blipFill rotWithShape="1">
          <a:blip r:embed="rId4">
            <a:alphaModFix/>
          </a:blip>
          <a:srcRect b="69" l="0" r="0" t="79"/>
          <a:stretch/>
        </p:blipFill>
        <p:spPr>
          <a:xfrm flipH="1">
            <a:off x="5600700" y="3262825"/>
            <a:ext cx="3543300" cy="18806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4" name="Google Shape;284;p17"/>
          <p:cNvPicPr preferRelativeResize="0"/>
          <p:nvPr/>
        </p:nvPicPr>
        <p:blipFill rotWithShape="1">
          <a:blip r:embed="rId3">
            <a:alphaModFix/>
          </a:blip>
          <a:srcRect b="6881" l="0" r="0" t="0"/>
          <a:stretch/>
        </p:blipFill>
        <p:spPr>
          <a:xfrm>
            <a:off x="1130750" y="1301275"/>
            <a:ext cx="2819401" cy="1265225"/>
          </a:xfrm>
          <a:prstGeom prst="rect">
            <a:avLst/>
          </a:prstGeom>
          <a:noFill/>
          <a:ln>
            <a:noFill/>
          </a:ln>
        </p:spPr>
      </p:pic>
      <p:sp>
        <p:nvSpPr>
          <p:cNvPr id="285" name="Google Shape;285;p17"/>
          <p:cNvSpPr txBox="1"/>
          <p:nvPr/>
        </p:nvSpPr>
        <p:spPr>
          <a:xfrm>
            <a:off x="510375" y="2581625"/>
            <a:ext cx="3812400" cy="71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76200" marR="76200" rtl="0" algn="l">
              <a:lnSpc>
                <a:spcPct val="16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300">
                <a:solidFill>
                  <a:srgbClr val="4E83DC"/>
                </a:solidFill>
                <a:latin typeface="Google Sans"/>
                <a:ea typeface="Google Sans"/>
                <a:cs typeface="Google Sans"/>
                <a:sym typeface="Google Sans"/>
              </a:rPr>
              <a:t>新增頁面，點選右上角之九宮格中的「Meet」</a:t>
            </a:r>
            <a:endParaRPr b="1" sz="1300">
              <a:solidFill>
                <a:srgbClr val="4E83DC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76200" marR="762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pic>
        <p:nvPicPr>
          <p:cNvPr id="286" name="Google Shape;286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85825" y="3152225"/>
            <a:ext cx="2885560" cy="1265225"/>
          </a:xfrm>
          <a:prstGeom prst="rect">
            <a:avLst/>
          </a:prstGeom>
          <a:noFill/>
          <a:ln>
            <a:noFill/>
          </a:ln>
        </p:spPr>
      </p:pic>
      <p:sp>
        <p:nvSpPr>
          <p:cNvPr id="287" name="Google Shape;287;p17"/>
          <p:cNvSpPr txBox="1"/>
          <p:nvPr/>
        </p:nvSpPr>
        <p:spPr>
          <a:xfrm>
            <a:off x="825956" y="4516412"/>
            <a:ext cx="3628500" cy="71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76200" marR="76200" rtl="0" algn="l">
              <a:lnSpc>
                <a:spcPct val="16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300">
                <a:solidFill>
                  <a:srgbClr val="4E83DC"/>
                </a:solidFill>
                <a:latin typeface="Google Sans"/>
                <a:ea typeface="Google Sans"/>
                <a:cs typeface="Google Sans"/>
                <a:sym typeface="Google Sans"/>
              </a:rPr>
              <a:t>點選「新會議」，選擇發起會議形式</a:t>
            </a:r>
            <a:endParaRPr b="1" sz="1300">
              <a:solidFill>
                <a:srgbClr val="4E83DC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76200" marR="762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sp>
        <p:nvSpPr>
          <p:cNvPr id="288" name="Google Shape;288;p17"/>
          <p:cNvSpPr txBox="1"/>
          <p:nvPr/>
        </p:nvSpPr>
        <p:spPr>
          <a:xfrm>
            <a:off x="681275" y="836150"/>
            <a:ext cx="33909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>
                <a:solidFill>
                  <a:schemeClr val="dk1"/>
                </a:solidFill>
                <a:latin typeface="Google Sans"/>
                <a:ea typeface="Google Sans"/>
                <a:cs typeface="Google Sans"/>
                <a:sym typeface="Google Sans"/>
              </a:rPr>
              <a:t>由「九宮格」主選單發起</a:t>
            </a:r>
            <a:endParaRPr>
              <a:latin typeface="Google Sans"/>
              <a:ea typeface="Google Sans"/>
              <a:cs typeface="Google Sans"/>
              <a:sym typeface="Google Sans"/>
            </a:endParaRPr>
          </a:p>
        </p:txBody>
      </p:sp>
      <p:cxnSp>
        <p:nvCxnSpPr>
          <p:cNvPr id="289" name="Google Shape;289;p17"/>
          <p:cNvCxnSpPr/>
          <p:nvPr/>
        </p:nvCxnSpPr>
        <p:spPr>
          <a:xfrm>
            <a:off x="4934175" y="764288"/>
            <a:ext cx="0" cy="409800"/>
          </a:xfrm>
          <a:prstGeom prst="straightConnector1">
            <a:avLst/>
          </a:prstGeom>
          <a:noFill/>
          <a:ln cap="flat" cmpd="sng" w="38100">
            <a:solidFill>
              <a:srgbClr val="FBBC04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90" name="Google Shape;290;p17"/>
          <p:cNvSpPr txBox="1"/>
          <p:nvPr/>
        </p:nvSpPr>
        <p:spPr>
          <a:xfrm>
            <a:off x="4985975" y="746000"/>
            <a:ext cx="33909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>
                <a:solidFill>
                  <a:schemeClr val="dk1"/>
                </a:solidFill>
                <a:latin typeface="Google Sans"/>
                <a:ea typeface="Google Sans"/>
                <a:cs typeface="Google Sans"/>
                <a:sym typeface="Google Sans"/>
              </a:rPr>
              <a:t>由 Google 日曆發起</a:t>
            </a:r>
            <a:endParaRPr>
              <a:latin typeface="Google Sans"/>
              <a:ea typeface="Google Sans"/>
              <a:cs typeface="Google Sans"/>
              <a:sym typeface="Google Sans"/>
            </a:endParaRPr>
          </a:p>
        </p:txBody>
      </p:sp>
      <p:pic>
        <p:nvPicPr>
          <p:cNvPr id="291" name="Google Shape;291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231525" y="1349825"/>
            <a:ext cx="2620201" cy="1582774"/>
          </a:xfrm>
          <a:prstGeom prst="rect">
            <a:avLst/>
          </a:prstGeom>
          <a:noFill/>
          <a:ln>
            <a:noFill/>
          </a:ln>
        </p:spPr>
      </p:pic>
      <p:sp>
        <p:nvSpPr>
          <p:cNvPr id="292" name="Google Shape;292;p17"/>
          <p:cNvSpPr txBox="1"/>
          <p:nvPr/>
        </p:nvSpPr>
        <p:spPr>
          <a:xfrm>
            <a:off x="5060761" y="3184457"/>
            <a:ext cx="3628500" cy="128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76200" marR="76200" rtl="0" algn="l">
              <a:lnSpc>
                <a:spcPct val="16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300">
                <a:solidFill>
                  <a:srgbClr val="4E83DC"/>
                </a:solidFill>
                <a:latin typeface="Google Sans"/>
                <a:ea typeface="Google Sans"/>
                <a:cs typeface="Google Sans"/>
                <a:sym typeface="Google Sans"/>
              </a:rPr>
              <a:t>Calendar 建立事件</a:t>
            </a:r>
            <a:endParaRPr b="1" sz="1300">
              <a:solidFill>
                <a:srgbClr val="4E83DC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76200" marR="76200" rtl="0" algn="l">
              <a:lnSpc>
                <a:spcPct val="16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A. 點選「新增視訊會議」，產生 Meet 視訊連結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76200" marR="762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B. 新增邀請對象，輸入與會者的名稱或電子郵件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76200" marR="762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C. 「儲存」會議，系統會自動將邀請寄至與會者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cxnSp>
        <p:nvCxnSpPr>
          <p:cNvPr id="293" name="Google Shape;293;p17"/>
          <p:cNvCxnSpPr/>
          <p:nvPr/>
        </p:nvCxnSpPr>
        <p:spPr>
          <a:xfrm flipH="1">
            <a:off x="4495013" y="1588700"/>
            <a:ext cx="18300" cy="26991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dot"/>
            <a:round/>
            <a:headEnd len="med" w="med" type="none"/>
            <a:tailEnd len="med" w="med" type="none"/>
          </a:ln>
        </p:spPr>
      </p:cxnSp>
      <p:pic>
        <p:nvPicPr>
          <p:cNvPr id="294" name="Google Shape;294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42057" y="143550"/>
            <a:ext cx="554434" cy="485703"/>
          </a:xfrm>
          <a:prstGeom prst="rect">
            <a:avLst/>
          </a:prstGeom>
          <a:noFill/>
          <a:ln>
            <a:noFill/>
          </a:ln>
        </p:spPr>
      </p:pic>
      <p:sp>
        <p:nvSpPr>
          <p:cNvPr id="295" name="Google Shape;295;p17"/>
          <p:cNvSpPr txBox="1"/>
          <p:nvPr>
            <p:ph type="title"/>
          </p:nvPr>
        </p:nvSpPr>
        <p:spPr>
          <a:xfrm>
            <a:off x="911775" y="13230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2200">
                <a:solidFill>
                  <a:schemeClr val="dk2"/>
                </a:solidFill>
                <a:latin typeface="Google Sans"/>
                <a:ea typeface="Google Sans"/>
                <a:cs typeface="Google Sans"/>
                <a:sym typeface="Google Sans"/>
              </a:rPr>
              <a:t>我是「會議發起者」</a:t>
            </a:r>
            <a:endParaRPr b="1" sz="2200">
              <a:solidFill>
                <a:schemeClr val="dk2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cxnSp>
        <p:nvCxnSpPr>
          <p:cNvPr id="296" name="Google Shape;296;p17"/>
          <p:cNvCxnSpPr/>
          <p:nvPr/>
        </p:nvCxnSpPr>
        <p:spPr>
          <a:xfrm>
            <a:off x="629475" y="854438"/>
            <a:ext cx="0" cy="409800"/>
          </a:xfrm>
          <a:prstGeom prst="straightConnector1">
            <a:avLst/>
          </a:prstGeom>
          <a:noFill/>
          <a:ln cap="flat" cmpd="sng" w="38100">
            <a:solidFill>
              <a:srgbClr val="FBBC04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97" name="Google Shape;297;p17"/>
          <p:cNvCxnSpPr/>
          <p:nvPr/>
        </p:nvCxnSpPr>
        <p:spPr>
          <a:xfrm>
            <a:off x="4934175" y="764288"/>
            <a:ext cx="0" cy="409800"/>
          </a:xfrm>
          <a:prstGeom prst="straightConnector1">
            <a:avLst/>
          </a:prstGeom>
          <a:noFill/>
          <a:ln cap="flat" cmpd="sng" w="38100">
            <a:solidFill>
              <a:srgbClr val="FBBC04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p18"/>
          <p:cNvSpPr txBox="1"/>
          <p:nvPr/>
        </p:nvSpPr>
        <p:spPr>
          <a:xfrm>
            <a:off x="681275" y="836150"/>
            <a:ext cx="33909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>
                <a:solidFill>
                  <a:schemeClr val="dk1"/>
                </a:solidFill>
                <a:latin typeface="Google Sans"/>
                <a:ea typeface="Google Sans"/>
                <a:cs typeface="Google Sans"/>
                <a:sym typeface="Google Sans"/>
              </a:rPr>
              <a:t>錄製會議</a:t>
            </a:r>
            <a:endParaRPr>
              <a:latin typeface="Google Sans"/>
              <a:ea typeface="Google Sans"/>
              <a:cs typeface="Google Sans"/>
              <a:sym typeface="Google Sans"/>
            </a:endParaRPr>
          </a:p>
        </p:txBody>
      </p:sp>
      <p:pic>
        <p:nvPicPr>
          <p:cNvPr id="303" name="Google Shape;303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057" y="143550"/>
            <a:ext cx="554434" cy="485703"/>
          </a:xfrm>
          <a:prstGeom prst="rect">
            <a:avLst/>
          </a:prstGeom>
          <a:noFill/>
          <a:ln>
            <a:noFill/>
          </a:ln>
        </p:spPr>
      </p:pic>
      <p:sp>
        <p:nvSpPr>
          <p:cNvPr id="304" name="Google Shape;304;p18"/>
          <p:cNvSpPr txBox="1"/>
          <p:nvPr>
            <p:ph type="title"/>
          </p:nvPr>
        </p:nvSpPr>
        <p:spPr>
          <a:xfrm>
            <a:off x="911775" y="13230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2200">
                <a:solidFill>
                  <a:schemeClr val="dk2"/>
                </a:solidFill>
                <a:latin typeface="Google Sans"/>
                <a:ea typeface="Google Sans"/>
                <a:cs typeface="Google Sans"/>
                <a:sym typeface="Google Sans"/>
              </a:rPr>
              <a:t>我是「會議發起者」</a:t>
            </a:r>
            <a:endParaRPr b="1" sz="2200">
              <a:solidFill>
                <a:schemeClr val="dk2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cxnSp>
        <p:nvCxnSpPr>
          <p:cNvPr id="305" name="Google Shape;305;p18"/>
          <p:cNvCxnSpPr/>
          <p:nvPr/>
        </p:nvCxnSpPr>
        <p:spPr>
          <a:xfrm>
            <a:off x="629475" y="854438"/>
            <a:ext cx="0" cy="409800"/>
          </a:xfrm>
          <a:prstGeom prst="straightConnector1">
            <a:avLst/>
          </a:prstGeom>
          <a:noFill/>
          <a:ln cap="flat" cmpd="sng" w="38100">
            <a:solidFill>
              <a:srgbClr val="FBBC04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306" name="Google Shape;306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878101" y="762650"/>
            <a:ext cx="2825501" cy="1752725"/>
          </a:xfrm>
          <a:prstGeom prst="rect">
            <a:avLst/>
          </a:prstGeom>
          <a:noFill/>
          <a:ln>
            <a:noFill/>
          </a:ln>
        </p:spPr>
      </p:pic>
      <p:sp>
        <p:nvSpPr>
          <p:cNvPr id="307" name="Google Shape;307;p18"/>
          <p:cNvSpPr txBox="1"/>
          <p:nvPr/>
        </p:nvSpPr>
        <p:spPr>
          <a:xfrm>
            <a:off x="1878100" y="2573025"/>
            <a:ext cx="3660300" cy="670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76200" marR="76200" rtl="0" algn="l">
              <a:lnSpc>
                <a:spcPct val="16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200">
                <a:solidFill>
                  <a:srgbClr val="4E83DC"/>
                </a:solidFill>
                <a:latin typeface="Google Sans"/>
                <a:ea typeface="Google Sans"/>
                <a:cs typeface="Google Sans"/>
                <a:sym typeface="Google Sans"/>
              </a:rPr>
              <a:t>點選右下角「更多」，選取「錄製會議」</a:t>
            </a:r>
            <a:endParaRPr b="1" sz="1200">
              <a:solidFill>
                <a:srgbClr val="4E83DC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76200" marR="762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accent2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308" name="Google Shape;308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918503" y="2962225"/>
            <a:ext cx="2744698" cy="1702550"/>
          </a:xfrm>
          <a:prstGeom prst="rect">
            <a:avLst/>
          </a:prstGeom>
          <a:noFill/>
          <a:ln>
            <a:noFill/>
          </a:ln>
        </p:spPr>
      </p:pic>
      <p:sp>
        <p:nvSpPr>
          <p:cNvPr id="309" name="Google Shape;309;p18"/>
          <p:cNvSpPr txBox="1"/>
          <p:nvPr/>
        </p:nvSpPr>
        <p:spPr>
          <a:xfrm>
            <a:off x="1317058" y="4720775"/>
            <a:ext cx="49725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200">
                <a:solidFill>
                  <a:srgbClr val="4E83DC"/>
                </a:solidFill>
                <a:latin typeface="Google Sans"/>
                <a:ea typeface="Google Sans"/>
                <a:cs typeface="Google Sans"/>
                <a:sym typeface="Google Sans"/>
              </a:rPr>
              <a:t>欲停止錄影，可點選右下方「更多」，選擇「停止錄製」</a:t>
            </a:r>
            <a:endParaRPr b="1" sz="1200">
              <a:solidFill>
                <a:srgbClr val="4E83DC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pic>
        <p:nvPicPr>
          <p:cNvPr id="310" name="Google Shape;310;p1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427750" y="762650"/>
            <a:ext cx="3137680" cy="1752724"/>
          </a:xfrm>
          <a:prstGeom prst="rect">
            <a:avLst/>
          </a:prstGeom>
          <a:noFill/>
          <a:ln>
            <a:noFill/>
          </a:ln>
        </p:spPr>
      </p:pic>
      <p:sp>
        <p:nvSpPr>
          <p:cNvPr id="311" name="Google Shape;311;p18"/>
          <p:cNvSpPr txBox="1"/>
          <p:nvPr/>
        </p:nvSpPr>
        <p:spPr>
          <a:xfrm>
            <a:off x="5275350" y="2557350"/>
            <a:ext cx="35712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200">
                <a:solidFill>
                  <a:srgbClr val="4E83DC"/>
                </a:solidFill>
                <a:latin typeface="Google Sans"/>
                <a:ea typeface="Google Sans"/>
                <a:cs typeface="Google Sans"/>
                <a:sym typeface="Google Sans"/>
              </a:rPr>
              <a:t>停止錄製後，系統會將影片儲存至您的雲端硬碟</a:t>
            </a:r>
            <a:endParaRPr b="1" sz="1200">
              <a:solidFill>
                <a:srgbClr val="4E83DC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pic>
        <p:nvPicPr>
          <p:cNvPr id="312" name="Google Shape;312;p18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427750" y="2968627"/>
            <a:ext cx="3043638" cy="1702550"/>
          </a:xfrm>
          <a:prstGeom prst="rect">
            <a:avLst/>
          </a:prstGeom>
          <a:noFill/>
          <a:ln>
            <a:noFill/>
          </a:ln>
        </p:spPr>
      </p:pic>
      <p:sp>
        <p:nvSpPr>
          <p:cNvPr id="313" name="Google Shape;313;p18"/>
          <p:cNvSpPr txBox="1"/>
          <p:nvPr/>
        </p:nvSpPr>
        <p:spPr>
          <a:xfrm>
            <a:off x="5470275" y="4713150"/>
            <a:ext cx="39621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76200" marR="76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200">
                <a:solidFill>
                  <a:srgbClr val="4E83DC"/>
                </a:solidFill>
                <a:latin typeface="Google Sans"/>
                <a:ea typeface="Google Sans"/>
                <a:cs typeface="Google Sans"/>
                <a:sym typeface="Google Sans"/>
              </a:rPr>
              <a:t>影片儲存成功後，系統將會以信件通知您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graphicFrame>
        <p:nvGraphicFramePr>
          <p:cNvPr id="314" name="Google Shape;314;p18"/>
          <p:cNvGraphicFramePr/>
          <p:nvPr/>
        </p:nvGraphicFramePr>
        <p:xfrm>
          <a:off x="246625" y="42484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{A522BDC4-5883-48DD-BA68-513026F4F8B3}</a:tableStyleId>
              </a:tblPr>
              <a:tblGrid>
                <a:gridCol w="382850"/>
                <a:gridCol w="382850"/>
              </a:tblGrid>
              <a:tr h="2428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000">
                          <a:solidFill>
                            <a:srgbClr val="666666"/>
                          </a:solidFill>
                          <a:latin typeface="Google Sans"/>
                          <a:ea typeface="Google Sans"/>
                          <a:cs typeface="Google Sans"/>
                          <a:sym typeface="Google Sans"/>
                        </a:rPr>
                        <a:t>1</a:t>
                      </a:r>
                      <a:endParaRPr sz="1000">
                        <a:solidFill>
                          <a:srgbClr val="666666"/>
                        </a:solidFill>
                        <a:latin typeface="Google Sans"/>
                        <a:ea typeface="Google Sans"/>
                        <a:cs typeface="Google Sans"/>
                        <a:sym typeface="Google Sans"/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000">
                          <a:solidFill>
                            <a:srgbClr val="666666"/>
                          </a:solidFill>
                          <a:latin typeface="Google Sans"/>
                          <a:ea typeface="Google Sans"/>
                          <a:cs typeface="Google Sans"/>
                          <a:sym typeface="Google Sans"/>
                        </a:rPr>
                        <a:t>3</a:t>
                      </a:r>
                      <a:endParaRPr sz="1000">
                        <a:solidFill>
                          <a:srgbClr val="666666"/>
                        </a:solidFill>
                        <a:latin typeface="Google Sans"/>
                        <a:ea typeface="Google Sans"/>
                        <a:cs typeface="Google Sans"/>
                        <a:sym typeface="Google Sans"/>
                      </a:endParaRPr>
                    </a:p>
                  </a:txBody>
                  <a:tcPr marT="91425" marB="91425" marR="91425" marL="91425" anchor="ctr"/>
                </a:tc>
              </a:tr>
              <a:tr h="2428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000">
                          <a:solidFill>
                            <a:srgbClr val="666666"/>
                          </a:solidFill>
                          <a:latin typeface="Google Sans"/>
                          <a:ea typeface="Google Sans"/>
                          <a:cs typeface="Google Sans"/>
                          <a:sym typeface="Google Sans"/>
                        </a:rPr>
                        <a:t>2</a:t>
                      </a:r>
                      <a:endParaRPr sz="1000">
                        <a:solidFill>
                          <a:srgbClr val="666666"/>
                        </a:solidFill>
                        <a:latin typeface="Google Sans"/>
                        <a:ea typeface="Google Sans"/>
                        <a:cs typeface="Google Sans"/>
                        <a:sym typeface="Google Sans"/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000">
                          <a:solidFill>
                            <a:srgbClr val="666666"/>
                          </a:solidFill>
                          <a:latin typeface="Google Sans"/>
                          <a:ea typeface="Google Sans"/>
                          <a:cs typeface="Google Sans"/>
                          <a:sym typeface="Google Sans"/>
                        </a:rPr>
                        <a:t>4</a:t>
                      </a:r>
                      <a:endParaRPr sz="1000">
                        <a:solidFill>
                          <a:srgbClr val="666666"/>
                        </a:solidFill>
                        <a:latin typeface="Google Sans"/>
                        <a:ea typeface="Google Sans"/>
                        <a:cs typeface="Google Sans"/>
                        <a:sym typeface="Google Sans"/>
                      </a:endParaRPr>
                    </a:p>
                  </a:txBody>
                  <a:tcPr marT="91425" marB="91425" marR="91425" marL="91425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9" name="Google Shape;319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199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0" name="Google Shape;320;p19"/>
          <p:cNvPicPr preferRelativeResize="0"/>
          <p:nvPr/>
        </p:nvPicPr>
        <p:blipFill rotWithShape="1">
          <a:blip r:embed="rId4">
            <a:alphaModFix/>
          </a:blip>
          <a:srcRect b="69" l="0" r="0" t="79"/>
          <a:stretch/>
        </p:blipFill>
        <p:spPr>
          <a:xfrm flipH="1">
            <a:off x="5600700" y="3262825"/>
            <a:ext cx="3543300" cy="1880676"/>
          </a:xfrm>
          <a:prstGeom prst="rect">
            <a:avLst/>
          </a:prstGeom>
          <a:noFill/>
          <a:ln>
            <a:noFill/>
          </a:ln>
        </p:spPr>
      </p:pic>
      <p:sp>
        <p:nvSpPr>
          <p:cNvPr id="321" name="Google Shape;321;p19"/>
          <p:cNvSpPr/>
          <p:nvPr/>
        </p:nvSpPr>
        <p:spPr>
          <a:xfrm>
            <a:off x="2593997" y="1874993"/>
            <a:ext cx="639600" cy="639600"/>
          </a:xfrm>
          <a:prstGeom prst="ellipse">
            <a:avLst/>
          </a:prstGeom>
          <a:solidFill>
            <a:srgbClr val="FFFFFF"/>
          </a:solidFill>
          <a:ln>
            <a:noFill/>
          </a:ln>
          <a:effectLst>
            <a:outerShdw blurRad="57150" rotWithShape="0" algn="bl" dir="5400000" dist="19050">
              <a:srgbClr val="999999">
                <a:alpha val="5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322" name="Google Shape;322;p19"/>
          <p:cNvGrpSpPr/>
          <p:nvPr/>
        </p:nvGrpSpPr>
        <p:grpSpPr>
          <a:xfrm>
            <a:off x="2742655" y="1943347"/>
            <a:ext cx="358415" cy="486767"/>
            <a:chOff x="3222100" y="2053500"/>
            <a:chExt cx="1172825" cy="1592825"/>
          </a:xfrm>
        </p:grpSpPr>
        <p:sp>
          <p:nvSpPr>
            <p:cNvPr id="323" name="Google Shape;323;p19"/>
            <p:cNvSpPr/>
            <p:nvPr/>
          </p:nvSpPr>
          <p:spPr>
            <a:xfrm>
              <a:off x="4166800" y="2251325"/>
              <a:ext cx="25" cy="25"/>
            </a:xfrm>
            <a:custGeom>
              <a:rect b="b" l="l" r="r" t="t"/>
              <a:pathLst>
                <a:path extrusionOk="0" h="1" w="1">
                  <a:moveTo>
                    <a:pt x="0" y="1"/>
                  </a:moveTo>
                  <a:lnTo>
                    <a:pt x="0" y="1"/>
                  </a:lnTo>
                  <a:close/>
                </a:path>
              </a:pathLst>
            </a:custGeom>
            <a:solidFill>
              <a:srgbClr val="FBBC0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4" name="Google Shape;324;p19"/>
            <p:cNvSpPr/>
            <p:nvPr/>
          </p:nvSpPr>
          <p:spPr>
            <a:xfrm>
              <a:off x="3322350" y="3275850"/>
              <a:ext cx="1072575" cy="370475"/>
            </a:xfrm>
            <a:custGeom>
              <a:rect b="b" l="l" r="r" t="t"/>
              <a:pathLst>
                <a:path extrusionOk="0" h="14819" w="42903">
                  <a:moveTo>
                    <a:pt x="35500" y="0"/>
                  </a:moveTo>
                  <a:cubicBezTo>
                    <a:pt x="35458" y="0"/>
                    <a:pt x="35417" y="1"/>
                    <a:pt x="35375" y="1"/>
                  </a:cubicBezTo>
                  <a:lnTo>
                    <a:pt x="3790" y="1"/>
                  </a:lnTo>
                  <a:lnTo>
                    <a:pt x="1615" y="2737"/>
                  </a:lnTo>
                  <a:cubicBezTo>
                    <a:pt x="561" y="4028"/>
                    <a:pt x="1" y="5659"/>
                    <a:pt x="1" y="7324"/>
                  </a:cubicBezTo>
                  <a:lnTo>
                    <a:pt x="1" y="7409"/>
                  </a:lnTo>
                  <a:lnTo>
                    <a:pt x="1" y="7460"/>
                  </a:lnTo>
                  <a:lnTo>
                    <a:pt x="1" y="7511"/>
                  </a:lnTo>
                  <a:cubicBezTo>
                    <a:pt x="52" y="11555"/>
                    <a:pt x="3348" y="14817"/>
                    <a:pt x="7392" y="14817"/>
                  </a:cubicBezTo>
                  <a:lnTo>
                    <a:pt x="35375" y="14817"/>
                  </a:lnTo>
                  <a:cubicBezTo>
                    <a:pt x="35417" y="14818"/>
                    <a:pt x="35458" y="14818"/>
                    <a:pt x="35499" y="14818"/>
                  </a:cubicBezTo>
                  <a:cubicBezTo>
                    <a:pt x="39588" y="14818"/>
                    <a:pt x="42902" y="11497"/>
                    <a:pt x="42902" y="7409"/>
                  </a:cubicBezTo>
                  <a:cubicBezTo>
                    <a:pt x="42902" y="3305"/>
                    <a:pt x="39589" y="0"/>
                    <a:pt x="35500" y="0"/>
                  </a:cubicBezTo>
                  <a:close/>
                </a:path>
              </a:pathLst>
            </a:custGeom>
            <a:solidFill>
              <a:srgbClr val="FBBC0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5" name="Google Shape;325;p19"/>
            <p:cNvSpPr/>
            <p:nvPr/>
          </p:nvSpPr>
          <p:spPr>
            <a:xfrm>
              <a:off x="3222100" y="2053500"/>
              <a:ext cx="941325" cy="714800"/>
            </a:xfrm>
            <a:custGeom>
              <a:rect b="b" l="l" r="r" t="t"/>
              <a:pathLst>
                <a:path extrusionOk="0" h="28592" w="37653">
                  <a:moveTo>
                    <a:pt x="21180" y="0"/>
                  </a:moveTo>
                  <a:cubicBezTo>
                    <a:pt x="18495" y="0"/>
                    <a:pt x="15811" y="514"/>
                    <a:pt x="13271" y="1542"/>
                  </a:cubicBezTo>
                  <a:lnTo>
                    <a:pt x="13084" y="1610"/>
                  </a:lnTo>
                  <a:lnTo>
                    <a:pt x="12880" y="1712"/>
                  </a:lnTo>
                  <a:cubicBezTo>
                    <a:pt x="10382" y="2766"/>
                    <a:pt x="8105" y="4295"/>
                    <a:pt x="6202" y="6215"/>
                  </a:cubicBezTo>
                  <a:cubicBezTo>
                    <a:pt x="6101" y="6317"/>
                    <a:pt x="5982" y="6436"/>
                    <a:pt x="5897" y="6555"/>
                  </a:cubicBezTo>
                  <a:cubicBezTo>
                    <a:pt x="2108" y="10479"/>
                    <a:pt x="1" y="15730"/>
                    <a:pt x="1" y="21184"/>
                  </a:cubicBezTo>
                  <a:cubicBezTo>
                    <a:pt x="1" y="25278"/>
                    <a:pt x="3314" y="28591"/>
                    <a:pt x="7409" y="28591"/>
                  </a:cubicBezTo>
                  <a:cubicBezTo>
                    <a:pt x="11504" y="28591"/>
                    <a:pt x="14817" y="25278"/>
                    <a:pt x="14817" y="21184"/>
                  </a:cubicBezTo>
                  <a:cubicBezTo>
                    <a:pt x="14817" y="18754"/>
                    <a:pt x="16210" y="16528"/>
                    <a:pt x="18385" y="15475"/>
                  </a:cubicBezTo>
                  <a:lnTo>
                    <a:pt x="18436" y="15441"/>
                  </a:lnTo>
                  <a:lnTo>
                    <a:pt x="18623" y="15356"/>
                  </a:lnTo>
                  <a:lnTo>
                    <a:pt x="18742" y="15305"/>
                  </a:lnTo>
                  <a:lnTo>
                    <a:pt x="18861" y="15254"/>
                  </a:lnTo>
                  <a:lnTo>
                    <a:pt x="19047" y="15186"/>
                  </a:lnTo>
                  <a:lnTo>
                    <a:pt x="19115" y="15169"/>
                  </a:lnTo>
                  <a:cubicBezTo>
                    <a:pt x="19778" y="14939"/>
                    <a:pt x="20475" y="14825"/>
                    <a:pt x="21171" y="14825"/>
                  </a:cubicBezTo>
                  <a:cubicBezTo>
                    <a:pt x="21868" y="14825"/>
                    <a:pt x="22565" y="14939"/>
                    <a:pt x="23227" y="15169"/>
                  </a:cubicBezTo>
                  <a:lnTo>
                    <a:pt x="23295" y="15186"/>
                  </a:lnTo>
                  <a:lnTo>
                    <a:pt x="23482" y="15254"/>
                  </a:lnTo>
                  <a:cubicBezTo>
                    <a:pt x="23516" y="15271"/>
                    <a:pt x="23567" y="15288"/>
                    <a:pt x="23618" y="15305"/>
                  </a:cubicBezTo>
                  <a:lnTo>
                    <a:pt x="23720" y="15356"/>
                  </a:lnTo>
                  <a:cubicBezTo>
                    <a:pt x="23788" y="15390"/>
                    <a:pt x="23856" y="15407"/>
                    <a:pt x="23907" y="15441"/>
                  </a:cubicBezTo>
                  <a:lnTo>
                    <a:pt x="23958" y="15475"/>
                  </a:lnTo>
                  <a:cubicBezTo>
                    <a:pt x="25300" y="16120"/>
                    <a:pt x="26353" y="17225"/>
                    <a:pt x="26982" y="18567"/>
                  </a:cubicBezTo>
                  <a:lnTo>
                    <a:pt x="37652" y="7880"/>
                  </a:lnTo>
                  <a:cubicBezTo>
                    <a:pt x="37177" y="7302"/>
                    <a:pt x="36684" y="6741"/>
                    <a:pt x="36140" y="6215"/>
                  </a:cubicBezTo>
                  <a:cubicBezTo>
                    <a:pt x="34237" y="4295"/>
                    <a:pt x="31977" y="2766"/>
                    <a:pt x="29480" y="1712"/>
                  </a:cubicBezTo>
                  <a:lnTo>
                    <a:pt x="29276" y="1610"/>
                  </a:lnTo>
                  <a:lnTo>
                    <a:pt x="29089" y="1542"/>
                  </a:lnTo>
                  <a:cubicBezTo>
                    <a:pt x="26549" y="514"/>
                    <a:pt x="23864" y="0"/>
                    <a:pt x="21180" y="0"/>
                  </a:cubicBezTo>
                  <a:close/>
                </a:path>
              </a:pathLst>
            </a:custGeom>
            <a:solidFill>
              <a:srgbClr val="34A85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6" name="Google Shape;326;p19"/>
            <p:cNvSpPr/>
            <p:nvPr/>
          </p:nvSpPr>
          <p:spPr>
            <a:xfrm>
              <a:off x="3896225" y="2250475"/>
              <a:ext cx="267200" cy="267200"/>
            </a:xfrm>
            <a:custGeom>
              <a:rect b="b" l="l" r="r" t="t"/>
              <a:pathLst>
                <a:path extrusionOk="0" h="10688" w="10688">
                  <a:moveTo>
                    <a:pt x="0" y="10688"/>
                  </a:moveTo>
                  <a:lnTo>
                    <a:pt x="10687" y="1"/>
                  </a:lnTo>
                </a:path>
              </a:pathLst>
            </a:custGeom>
            <a:solidFill>
              <a:srgbClr val="4285F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7" name="Google Shape;327;p19"/>
            <p:cNvSpPr/>
            <p:nvPr/>
          </p:nvSpPr>
          <p:spPr>
            <a:xfrm>
              <a:off x="3592500" y="3276250"/>
              <a:ext cx="802425" cy="370075"/>
            </a:xfrm>
            <a:custGeom>
              <a:rect b="b" l="l" r="r" t="t"/>
              <a:pathLst>
                <a:path extrusionOk="0" h="14803" w="32097">
                  <a:moveTo>
                    <a:pt x="24724" y="1"/>
                  </a:moveTo>
                  <a:cubicBezTo>
                    <a:pt x="24672" y="1"/>
                    <a:pt x="24621" y="1"/>
                    <a:pt x="24569" y="2"/>
                  </a:cubicBezTo>
                  <a:lnTo>
                    <a:pt x="11928" y="2"/>
                  </a:lnTo>
                  <a:lnTo>
                    <a:pt x="1" y="14801"/>
                  </a:lnTo>
                  <a:lnTo>
                    <a:pt x="24569" y="14801"/>
                  </a:lnTo>
                  <a:cubicBezTo>
                    <a:pt x="24621" y="14802"/>
                    <a:pt x="24672" y="14803"/>
                    <a:pt x="24724" y="14803"/>
                  </a:cubicBezTo>
                  <a:cubicBezTo>
                    <a:pt x="28799" y="14803"/>
                    <a:pt x="32096" y="11487"/>
                    <a:pt x="32096" y="7393"/>
                  </a:cubicBezTo>
                  <a:cubicBezTo>
                    <a:pt x="32096" y="3316"/>
                    <a:pt x="28799" y="1"/>
                    <a:pt x="24724" y="1"/>
                  </a:cubicBezTo>
                  <a:close/>
                </a:path>
              </a:pathLst>
            </a:custGeom>
            <a:solidFill>
              <a:srgbClr val="EA433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8" name="Google Shape;328;p19"/>
            <p:cNvSpPr/>
            <p:nvPr/>
          </p:nvSpPr>
          <p:spPr>
            <a:xfrm>
              <a:off x="3417075" y="2250900"/>
              <a:ext cx="865700" cy="1025425"/>
            </a:xfrm>
            <a:custGeom>
              <a:rect b="b" l="l" r="r" t="t"/>
              <a:pathLst>
                <a:path extrusionOk="0" h="41017" w="34628">
                  <a:moveTo>
                    <a:pt x="29853" y="1"/>
                  </a:moveTo>
                  <a:lnTo>
                    <a:pt x="19183" y="10671"/>
                  </a:lnTo>
                  <a:cubicBezTo>
                    <a:pt x="19540" y="11504"/>
                    <a:pt x="19744" y="12387"/>
                    <a:pt x="19744" y="13288"/>
                  </a:cubicBezTo>
                  <a:cubicBezTo>
                    <a:pt x="19744" y="13423"/>
                    <a:pt x="19744" y="13559"/>
                    <a:pt x="19744" y="13712"/>
                  </a:cubicBezTo>
                  <a:cubicBezTo>
                    <a:pt x="19591" y="15496"/>
                    <a:pt x="18928" y="17195"/>
                    <a:pt x="17841" y="18606"/>
                  </a:cubicBezTo>
                  <a:cubicBezTo>
                    <a:pt x="17484" y="19047"/>
                    <a:pt x="17348" y="19217"/>
                    <a:pt x="16991" y="19693"/>
                  </a:cubicBezTo>
                  <a:lnTo>
                    <a:pt x="1" y="41016"/>
                  </a:lnTo>
                  <a:lnTo>
                    <a:pt x="18945" y="41016"/>
                  </a:lnTo>
                  <a:lnTo>
                    <a:pt x="28766" y="28698"/>
                  </a:lnTo>
                  <a:cubicBezTo>
                    <a:pt x="28936" y="28477"/>
                    <a:pt x="29106" y="28239"/>
                    <a:pt x="29259" y="28001"/>
                  </a:cubicBezTo>
                  <a:cubicBezTo>
                    <a:pt x="30108" y="26846"/>
                    <a:pt x="31094" y="25453"/>
                    <a:pt x="31298" y="24909"/>
                  </a:cubicBezTo>
                  <a:lnTo>
                    <a:pt x="31314" y="24909"/>
                  </a:lnTo>
                  <a:cubicBezTo>
                    <a:pt x="33489" y="21307"/>
                    <a:pt x="34628" y="17178"/>
                    <a:pt x="34577" y="12982"/>
                  </a:cubicBezTo>
                  <a:cubicBezTo>
                    <a:pt x="34509" y="8241"/>
                    <a:pt x="32844" y="3671"/>
                    <a:pt x="29853" y="1"/>
                  </a:cubicBezTo>
                  <a:close/>
                </a:path>
              </a:pathLst>
            </a:custGeom>
            <a:solidFill>
              <a:srgbClr val="4285F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29" name="Google Shape;329;p19"/>
          <p:cNvSpPr txBox="1"/>
          <p:nvPr/>
        </p:nvSpPr>
        <p:spPr>
          <a:xfrm>
            <a:off x="3550000" y="1902300"/>
            <a:ext cx="40149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000">
                <a:solidFill>
                  <a:schemeClr val="dk2"/>
                </a:solidFill>
                <a:latin typeface="Google Sans"/>
                <a:ea typeface="Google Sans"/>
                <a:cs typeface="Google Sans"/>
                <a:sym typeface="Google Sans"/>
              </a:rPr>
              <a:t>我是會議「參與者」</a:t>
            </a:r>
            <a:endParaRPr sz="30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3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20"/>
          <p:cNvSpPr txBox="1"/>
          <p:nvPr/>
        </p:nvSpPr>
        <p:spPr>
          <a:xfrm>
            <a:off x="858075" y="2581613"/>
            <a:ext cx="3280800" cy="589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76200" marR="76200" rtl="0" algn="l">
              <a:lnSpc>
                <a:spcPct val="16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000">
                <a:solidFill>
                  <a:srgbClr val="4E83DC"/>
                </a:solidFill>
                <a:latin typeface="Roboto"/>
                <a:ea typeface="Roboto"/>
                <a:cs typeface="Roboto"/>
                <a:sym typeface="Roboto"/>
              </a:rPr>
              <a:t>新增頁面，點選右上角之九宮格中的「Meet」</a:t>
            </a:r>
            <a:endParaRPr b="1" sz="1000">
              <a:solidFill>
                <a:srgbClr val="4E83DC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76200" marR="762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accent2"/>
              </a:solidFill>
            </a:endParaRPr>
          </a:p>
        </p:txBody>
      </p:sp>
      <p:cxnSp>
        <p:nvCxnSpPr>
          <p:cNvPr id="335" name="Google Shape;335;p20"/>
          <p:cNvCxnSpPr/>
          <p:nvPr/>
        </p:nvCxnSpPr>
        <p:spPr>
          <a:xfrm>
            <a:off x="629475" y="854438"/>
            <a:ext cx="0" cy="409800"/>
          </a:xfrm>
          <a:prstGeom prst="straightConnector1">
            <a:avLst/>
          </a:prstGeom>
          <a:noFill/>
          <a:ln cap="flat" cmpd="sng" w="38100">
            <a:solidFill>
              <a:srgbClr val="FBBC04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336" name="Google Shape;336;p20"/>
          <p:cNvSpPr txBox="1"/>
          <p:nvPr/>
        </p:nvSpPr>
        <p:spPr>
          <a:xfrm>
            <a:off x="681275" y="836150"/>
            <a:ext cx="33909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>
                <a:solidFill>
                  <a:schemeClr val="dk1"/>
                </a:solidFill>
                <a:latin typeface="Google Sans"/>
                <a:ea typeface="Google Sans"/>
                <a:cs typeface="Google Sans"/>
                <a:sym typeface="Google Sans"/>
              </a:rPr>
              <a:t>由 Google 邀請連結加入</a:t>
            </a:r>
            <a:endParaRPr>
              <a:latin typeface="Google Sans"/>
              <a:ea typeface="Google Sans"/>
              <a:cs typeface="Google Sans"/>
              <a:sym typeface="Google Sans"/>
            </a:endParaRPr>
          </a:p>
        </p:txBody>
      </p:sp>
      <p:cxnSp>
        <p:nvCxnSpPr>
          <p:cNvPr id="337" name="Google Shape;337;p20"/>
          <p:cNvCxnSpPr/>
          <p:nvPr/>
        </p:nvCxnSpPr>
        <p:spPr>
          <a:xfrm>
            <a:off x="4934175" y="840488"/>
            <a:ext cx="0" cy="409800"/>
          </a:xfrm>
          <a:prstGeom prst="straightConnector1">
            <a:avLst/>
          </a:prstGeom>
          <a:noFill/>
          <a:ln cap="flat" cmpd="sng" w="38100">
            <a:solidFill>
              <a:srgbClr val="FBBC04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338" name="Google Shape;338;p20"/>
          <p:cNvSpPr txBox="1"/>
          <p:nvPr/>
        </p:nvSpPr>
        <p:spPr>
          <a:xfrm>
            <a:off x="4985975" y="822200"/>
            <a:ext cx="33909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>
                <a:solidFill>
                  <a:schemeClr val="dk1"/>
                </a:solidFill>
                <a:latin typeface="Google Sans"/>
                <a:ea typeface="Google Sans"/>
                <a:cs typeface="Google Sans"/>
                <a:sym typeface="Google Sans"/>
              </a:rPr>
              <a:t>由 Google 日曆加入</a:t>
            </a:r>
            <a:endParaRPr>
              <a:latin typeface="Google Sans"/>
              <a:ea typeface="Google Sans"/>
              <a:cs typeface="Google Sans"/>
              <a:sym typeface="Google Sans"/>
            </a:endParaRPr>
          </a:p>
        </p:txBody>
      </p:sp>
      <p:sp>
        <p:nvSpPr>
          <p:cNvPr id="339" name="Google Shape;339;p20"/>
          <p:cNvSpPr txBox="1"/>
          <p:nvPr/>
        </p:nvSpPr>
        <p:spPr>
          <a:xfrm>
            <a:off x="5060749" y="3794050"/>
            <a:ext cx="3817200" cy="38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76200" marR="76200" rtl="0" algn="l">
              <a:lnSpc>
                <a:spcPct val="16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300">
                <a:solidFill>
                  <a:srgbClr val="4E83DC"/>
                </a:solidFill>
                <a:latin typeface="Google Sans"/>
                <a:ea typeface="Google Sans"/>
                <a:cs typeface="Google Sans"/>
                <a:sym typeface="Google Sans"/>
              </a:rPr>
              <a:t>點選事件，並「使用Google Meet 加入會議」</a:t>
            </a:r>
            <a:endParaRPr b="1" sz="1300">
              <a:solidFill>
                <a:srgbClr val="4E83DC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cxnSp>
        <p:nvCxnSpPr>
          <p:cNvPr id="340" name="Google Shape;340;p20"/>
          <p:cNvCxnSpPr/>
          <p:nvPr/>
        </p:nvCxnSpPr>
        <p:spPr>
          <a:xfrm flipH="1">
            <a:off x="4495013" y="1588700"/>
            <a:ext cx="18300" cy="26991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dot"/>
            <a:round/>
            <a:headEnd len="med" w="med" type="none"/>
            <a:tailEnd len="med" w="med" type="none"/>
          </a:ln>
        </p:spPr>
      </p:cxnSp>
      <p:pic>
        <p:nvPicPr>
          <p:cNvPr id="341" name="Google Shape;341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057" y="143550"/>
            <a:ext cx="554434" cy="485703"/>
          </a:xfrm>
          <a:prstGeom prst="rect">
            <a:avLst/>
          </a:prstGeom>
          <a:noFill/>
          <a:ln>
            <a:noFill/>
          </a:ln>
        </p:spPr>
      </p:pic>
      <p:sp>
        <p:nvSpPr>
          <p:cNvPr id="342" name="Google Shape;342;p20"/>
          <p:cNvSpPr txBox="1"/>
          <p:nvPr>
            <p:ph type="title"/>
          </p:nvPr>
        </p:nvSpPr>
        <p:spPr>
          <a:xfrm>
            <a:off x="911775" y="132300"/>
            <a:ext cx="2877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2200">
                <a:solidFill>
                  <a:schemeClr val="dk2"/>
                </a:solidFill>
                <a:latin typeface="Google Sans"/>
                <a:ea typeface="Google Sans"/>
                <a:cs typeface="Google Sans"/>
                <a:sym typeface="Google Sans"/>
              </a:rPr>
              <a:t>我是「會議參與者」</a:t>
            </a:r>
            <a:endParaRPr b="1" sz="2200">
              <a:solidFill>
                <a:schemeClr val="dk2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pic>
        <p:nvPicPr>
          <p:cNvPr id="343" name="Google Shape;343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95643" y="1502487"/>
            <a:ext cx="4000083" cy="2058937"/>
          </a:xfrm>
          <a:prstGeom prst="rect">
            <a:avLst/>
          </a:prstGeom>
          <a:noFill/>
          <a:ln>
            <a:noFill/>
          </a:ln>
        </p:spPr>
      </p:pic>
      <p:pic>
        <p:nvPicPr>
          <p:cNvPr id="344" name="Google Shape;344;p20"/>
          <p:cNvPicPr preferRelativeResize="0"/>
          <p:nvPr/>
        </p:nvPicPr>
        <p:blipFill rotWithShape="1">
          <a:blip r:embed="rId5">
            <a:alphaModFix/>
          </a:blip>
          <a:srcRect b="0" l="0" r="2818" t="0"/>
          <a:stretch/>
        </p:blipFill>
        <p:spPr>
          <a:xfrm>
            <a:off x="583000" y="1762075"/>
            <a:ext cx="3729700" cy="1744850"/>
          </a:xfrm>
          <a:prstGeom prst="rect">
            <a:avLst/>
          </a:prstGeom>
          <a:noFill/>
          <a:ln>
            <a:noFill/>
          </a:ln>
        </p:spPr>
      </p:pic>
      <p:sp>
        <p:nvSpPr>
          <p:cNvPr id="345" name="Google Shape;345;p20"/>
          <p:cNvSpPr txBox="1"/>
          <p:nvPr/>
        </p:nvSpPr>
        <p:spPr>
          <a:xfrm>
            <a:off x="1141436" y="3794057"/>
            <a:ext cx="3628500" cy="38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76200" marR="76200" rtl="0" algn="l">
              <a:lnSpc>
                <a:spcPct val="16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300">
                <a:solidFill>
                  <a:srgbClr val="4E83DC"/>
                </a:solidFill>
                <a:latin typeface="Google Sans"/>
                <a:ea typeface="Google Sans"/>
                <a:cs typeface="Google Sans"/>
                <a:sym typeface="Google Sans"/>
              </a:rPr>
              <a:t>直接點選「立即加入」</a:t>
            </a:r>
            <a:endParaRPr b="1" sz="1300">
              <a:solidFill>
                <a:srgbClr val="4E83DC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9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0" name="Google Shape;350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057" y="143550"/>
            <a:ext cx="554434" cy="485703"/>
          </a:xfrm>
          <a:prstGeom prst="rect">
            <a:avLst/>
          </a:prstGeom>
          <a:noFill/>
          <a:ln>
            <a:noFill/>
          </a:ln>
        </p:spPr>
      </p:pic>
      <p:sp>
        <p:nvSpPr>
          <p:cNvPr id="351" name="Google Shape;351;p21"/>
          <p:cNvSpPr txBox="1"/>
          <p:nvPr>
            <p:ph type="title"/>
          </p:nvPr>
        </p:nvSpPr>
        <p:spPr>
          <a:xfrm>
            <a:off x="911775" y="56100"/>
            <a:ext cx="8520600" cy="572700"/>
          </a:xfrm>
          <a:prstGeom prst="rect">
            <a:avLst/>
          </a:prstGeom>
        </p:spPr>
        <p:txBody>
          <a:bodyPr anchorCtr="0" anchor="b" bIns="100075" lIns="100075" spcFirstLastPara="1" rIns="100075" wrap="square" tIns="10007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2200">
                <a:solidFill>
                  <a:schemeClr val="dk2"/>
                </a:solidFill>
                <a:latin typeface="Google Sans"/>
                <a:ea typeface="Google Sans"/>
                <a:cs typeface="Google Sans"/>
                <a:sym typeface="Google Sans"/>
              </a:rPr>
              <a:t>會議互動</a:t>
            </a:r>
            <a:endParaRPr b="1" sz="2200">
              <a:solidFill>
                <a:schemeClr val="dk2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pic>
        <p:nvPicPr>
          <p:cNvPr id="352" name="Google Shape;352;p21"/>
          <p:cNvPicPr preferRelativeResize="0"/>
          <p:nvPr/>
        </p:nvPicPr>
        <p:blipFill rotWithShape="1">
          <a:blip r:embed="rId4">
            <a:alphaModFix/>
          </a:blip>
          <a:srcRect b="0" l="19354" r="0" t="0"/>
          <a:stretch/>
        </p:blipFill>
        <p:spPr>
          <a:xfrm>
            <a:off x="630400" y="1035975"/>
            <a:ext cx="5662227" cy="3262726"/>
          </a:xfrm>
          <a:prstGeom prst="rect">
            <a:avLst/>
          </a:prstGeom>
          <a:noFill/>
          <a:ln>
            <a:noFill/>
          </a:ln>
        </p:spPr>
      </p:pic>
      <p:sp>
        <p:nvSpPr>
          <p:cNvPr id="353" name="Google Shape;353;p21"/>
          <p:cNvSpPr txBox="1"/>
          <p:nvPr/>
        </p:nvSpPr>
        <p:spPr>
          <a:xfrm>
            <a:off x="1730550" y="4573200"/>
            <a:ext cx="25542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76200" rtl="0" algn="l">
              <a:lnSpc>
                <a:spcPct val="16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600">
                <a:solidFill>
                  <a:schemeClr val="dk2"/>
                </a:solidFill>
                <a:latin typeface="Google Sans"/>
                <a:ea typeface="Google Sans"/>
                <a:cs typeface="Google Sans"/>
                <a:sym typeface="Google Sans"/>
              </a:rPr>
              <a:t>開啟/關閉鏡頭及麥克風</a:t>
            </a:r>
            <a:endParaRPr sz="1600">
              <a:solidFill>
                <a:schemeClr val="dk2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sp>
        <p:nvSpPr>
          <p:cNvPr id="354" name="Google Shape;354;p21"/>
          <p:cNvSpPr txBox="1"/>
          <p:nvPr/>
        </p:nvSpPr>
        <p:spPr>
          <a:xfrm>
            <a:off x="6895650" y="2571750"/>
            <a:ext cx="17262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76200" rtl="0" algn="l">
              <a:lnSpc>
                <a:spcPct val="16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600">
                <a:solidFill>
                  <a:schemeClr val="dk2"/>
                </a:solidFill>
                <a:latin typeface="Google Sans"/>
                <a:ea typeface="Google Sans"/>
                <a:cs typeface="Google Sans"/>
                <a:sym typeface="Google Sans"/>
              </a:rPr>
              <a:t>發送文字訊息</a:t>
            </a:r>
            <a:endParaRPr sz="1600">
              <a:solidFill>
                <a:schemeClr val="dk2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sp>
        <p:nvSpPr>
          <p:cNvPr id="355" name="Google Shape;355;p21"/>
          <p:cNvSpPr txBox="1"/>
          <p:nvPr/>
        </p:nvSpPr>
        <p:spPr>
          <a:xfrm>
            <a:off x="6755825" y="3853450"/>
            <a:ext cx="1726200" cy="431100"/>
          </a:xfrm>
          <a:prstGeom prst="rect">
            <a:avLst/>
          </a:prstGeom>
          <a:noFill/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76200" rtl="0" algn="l">
              <a:lnSpc>
                <a:spcPct val="16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600">
                <a:solidFill>
                  <a:schemeClr val="dk2"/>
                </a:solidFill>
                <a:latin typeface="Google Sans"/>
                <a:ea typeface="Google Sans"/>
                <a:cs typeface="Google Sans"/>
                <a:sym typeface="Google Sans"/>
              </a:rPr>
              <a:t>分享螢幕畫面</a:t>
            </a:r>
            <a:endParaRPr sz="1600">
              <a:solidFill>
                <a:schemeClr val="dk2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cxnSp>
        <p:nvCxnSpPr>
          <p:cNvPr id="356" name="Google Shape;356;p21"/>
          <p:cNvCxnSpPr>
            <a:stCxn id="353" idx="0"/>
          </p:cNvCxnSpPr>
          <p:nvPr/>
        </p:nvCxnSpPr>
        <p:spPr>
          <a:xfrm rot="10800000">
            <a:off x="3007650" y="4320900"/>
            <a:ext cx="0" cy="2523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dash"/>
            <a:round/>
            <a:headEnd len="med" w="med" type="none"/>
            <a:tailEnd len="med" w="med" type="none"/>
          </a:ln>
        </p:spPr>
      </p:cxnSp>
      <p:cxnSp>
        <p:nvCxnSpPr>
          <p:cNvPr id="357" name="Google Shape;357;p21"/>
          <p:cNvCxnSpPr>
            <a:stCxn id="354" idx="1"/>
          </p:cNvCxnSpPr>
          <p:nvPr/>
        </p:nvCxnSpPr>
        <p:spPr>
          <a:xfrm flipH="1">
            <a:off x="5629950" y="2787300"/>
            <a:ext cx="1265700" cy="993900"/>
          </a:xfrm>
          <a:prstGeom prst="bentConnector3">
            <a:avLst>
              <a:gd fmla="val 50000" name="adj1"/>
            </a:avLst>
          </a:prstGeom>
          <a:noFill/>
          <a:ln cap="flat" cmpd="sng" w="9525">
            <a:solidFill>
              <a:schemeClr val="dk2"/>
            </a:solidFill>
            <a:prstDash val="dash"/>
            <a:round/>
            <a:headEnd len="med" w="med" type="none"/>
            <a:tailEnd len="med" w="med" type="none"/>
          </a:ln>
        </p:spPr>
      </p:cxnSp>
      <p:cxnSp>
        <p:nvCxnSpPr>
          <p:cNvPr id="358" name="Google Shape;358;p21"/>
          <p:cNvCxnSpPr>
            <a:stCxn id="355" idx="1"/>
          </p:cNvCxnSpPr>
          <p:nvPr/>
        </p:nvCxnSpPr>
        <p:spPr>
          <a:xfrm flipH="1">
            <a:off x="6019925" y="4069000"/>
            <a:ext cx="735900" cy="78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dash"/>
            <a:round/>
            <a:headEnd len="med" w="med" type="none"/>
            <a:tailEnd len="med" w="med" type="none"/>
          </a:ln>
        </p:spPr>
      </p:cxnSp>
      <p:sp>
        <p:nvSpPr>
          <p:cNvPr id="359" name="Google Shape;359;p21"/>
          <p:cNvSpPr txBox="1"/>
          <p:nvPr/>
        </p:nvSpPr>
        <p:spPr>
          <a:xfrm>
            <a:off x="6895650" y="816675"/>
            <a:ext cx="17262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76200" rtl="0" algn="l">
              <a:lnSpc>
                <a:spcPct val="16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600">
                <a:solidFill>
                  <a:schemeClr val="dk2"/>
                </a:solidFill>
                <a:latin typeface="Google Sans"/>
                <a:ea typeface="Google Sans"/>
                <a:cs typeface="Google Sans"/>
                <a:sym typeface="Google Sans"/>
              </a:rPr>
              <a:t>查看成員</a:t>
            </a:r>
            <a:endParaRPr sz="1600">
              <a:solidFill>
                <a:schemeClr val="dk2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sp>
        <p:nvSpPr>
          <p:cNvPr id="360" name="Google Shape;360;p21"/>
          <p:cNvSpPr txBox="1"/>
          <p:nvPr/>
        </p:nvSpPr>
        <p:spPr>
          <a:xfrm>
            <a:off x="6895650" y="1682050"/>
            <a:ext cx="17262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76200" rtl="0" algn="l">
              <a:lnSpc>
                <a:spcPct val="16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600">
                <a:solidFill>
                  <a:schemeClr val="dk2"/>
                </a:solidFill>
                <a:latin typeface="Google Sans"/>
                <a:ea typeface="Google Sans"/>
                <a:cs typeface="Google Sans"/>
                <a:sym typeface="Google Sans"/>
              </a:rPr>
              <a:t>與會者互動</a:t>
            </a:r>
            <a:endParaRPr sz="1600">
              <a:solidFill>
                <a:schemeClr val="dk2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cxnSp>
        <p:nvCxnSpPr>
          <p:cNvPr id="361" name="Google Shape;361;p21"/>
          <p:cNvCxnSpPr>
            <a:endCxn id="360" idx="1"/>
          </p:cNvCxnSpPr>
          <p:nvPr/>
        </p:nvCxnSpPr>
        <p:spPr>
          <a:xfrm>
            <a:off x="6219750" y="1466800"/>
            <a:ext cx="675900" cy="430800"/>
          </a:xfrm>
          <a:prstGeom prst="bentConnector3">
            <a:avLst>
              <a:gd fmla="val 50000" name="adj1"/>
            </a:avLst>
          </a:prstGeom>
          <a:noFill/>
          <a:ln cap="flat" cmpd="sng" w="9525">
            <a:solidFill>
              <a:schemeClr val="dk2"/>
            </a:solidFill>
            <a:prstDash val="dash"/>
            <a:round/>
            <a:headEnd len="med" w="med" type="none"/>
            <a:tailEnd len="med" w="med" type="none"/>
          </a:ln>
        </p:spPr>
      </p:cxnSp>
      <p:cxnSp>
        <p:nvCxnSpPr>
          <p:cNvPr id="362" name="Google Shape;362;p21"/>
          <p:cNvCxnSpPr/>
          <p:nvPr/>
        </p:nvCxnSpPr>
        <p:spPr>
          <a:xfrm flipH="1" rot="10800000">
            <a:off x="5048250" y="1047675"/>
            <a:ext cx="1743000" cy="276300"/>
          </a:xfrm>
          <a:prstGeom prst="bentConnector3">
            <a:avLst>
              <a:gd fmla="val 18034" name="adj1"/>
            </a:avLst>
          </a:prstGeom>
          <a:noFill/>
          <a:ln cap="flat" cmpd="sng" w="9525">
            <a:solidFill>
              <a:schemeClr val="dk2"/>
            </a:solidFill>
            <a:prstDash val="dash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6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22"/>
          <p:cNvSpPr txBox="1"/>
          <p:nvPr/>
        </p:nvSpPr>
        <p:spPr>
          <a:xfrm>
            <a:off x="3581400" y="1057275"/>
            <a:ext cx="3000000" cy="1385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2600">
                <a:solidFill>
                  <a:schemeClr val="dk2"/>
                </a:solidFill>
                <a:latin typeface="Google Sans"/>
                <a:ea typeface="Google Sans"/>
                <a:cs typeface="Google Sans"/>
                <a:sym typeface="Google Sans"/>
              </a:rPr>
              <a:t>Google Classroom</a:t>
            </a:r>
            <a:endParaRPr sz="2600">
              <a:solidFill>
                <a:schemeClr val="dk2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600">
              <a:solidFill>
                <a:schemeClr val="dk2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600">
              <a:solidFill>
                <a:schemeClr val="dk2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pic>
        <p:nvPicPr>
          <p:cNvPr id="368" name="Google Shape;368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199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69" name="Google Shape;369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543175" y="1057275"/>
            <a:ext cx="755200" cy="655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0" name="Google Shape;370;p22"/>
          <p:cNvPicPr preferRelativeResize="0"/>
          <p:nvPr/>
        </p:nvPicPr>
        <p:blipFill rotWithShape="1">
          <a:blip r:embed="rId5">
            <a:alphaModFix/>
          </a:blip>
          <a:srcRect b="0" l="0" r="17122" t="0"/>
          <a:stretch/>
        </p:blipFill>
        <p:spPr>
          <a:xfrm>
            <a:off x="6748675" y="3829050"/>
            <a:ext cx="2395325" cy="1274000"/>
          </a:xfrm>
          <a:prstGeom prst="rect">
            <a:avLst/>
          </a:prstGeom>
          <a:noFill/>
          <a:ln>
            <a:noFill/>
          </a:ln>
        </p:spPr>
      </p:pic>
      <p:sp>
        <p:nvSpPr>
          <p:cNvPr id="371" name="Google Shape;371;p22"/>
          <p:cNvSpPr txBox="1"/>
          <p:nvPr/>
        </p:nvSpPr>
        <p:spPr>
          <a:xfrm>
            <a:off x="2226913" y="2702175"/>
            <a:ext cx="3000000" cy="908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2200">
                <a:solidFill>
                  <a:schemeClr val="dk2"/>
                </a:solidFill>
                <a:latin typeface="Google Sans"/>
                <a:ea typeface="Google Sans"/>
                <a:cs typeface="Google Sans"/>
                <a:sym typeface="Google Sans"/>
              </a:rPr>
              <a:t>三步驟速成版</a:t>
            </a:r>
            <a:endParaRPr sz="2200">
              <a:solidFill>
                <a:schemeClr val="dk2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2" name="Google Shape;372;p22"/>
          <p:cNvSpPr/>
          <p:nvPr/>
        </p:nvSpPr>
        <p:spPr>
          <a:xfrm>
            <a:off x="4552722" y="2627443"/>
            <a:ext cx="639600" cy="639600"/>
          </a:xfrm>
          <a:prstGeom prst="ellipse">
            <a:avLst/>
          </a:prstGeom>
          <a:solidFill>
            <a:srgbClr val="FFFFFF"/>
          </a:solidFill>
          <a:ln>
            <a:noFill/>
          </a:ln>
          <a:effectLst>
            <a:outerShdw blurRad="57150" rotWithShape="0" algn="bl" dir="5400000" dist="19050">
              <a:srgbClr val="999999">
                <a:alpha val="5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3" name="Google Shape;373;p22"/>
          <p:cNvSpPr/>
          <p:nvPr/>
        </p:nvSpPr>
        <p:spPr>
          <a:xfrm>
            <a:off x="1475872" y="2627443"/>
            <a:ext cx="639600" cy="639600"/>
          </a:xfrm>
          <a:prstGeom prst="ellipse">
            <a:avLst/>
          </a:prstGeom>
          <a:solidFill>
            <a:srgbClr val="FFFFFF"/>
          </a:solidFill>
          <a:ln>
            <a:noFill/>
          </a:ln>
          <a:effectLst>
            <a:outerShdw blurRad="57150" rotWithShape="0" algn="bl" dir="5400000" dist="19050">
              <a:srgbClr val="999999">
                <a:alpha val="5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374" name="Google Shape;374;p22"/>
          <p:cNvGrpSpPr/>
          <p:nvPr/>
        </p:nvGrpSpPr>
        <p:grpSpPr>
          <a:xfrm>
            <a:off x="1622094" y="2702175"/>
            <a:ext cx="250409" cy="486660"/>
            <a:chOff x="3385650" y="2053825"/>
            <a:chExt cx="819400" cy="1592475"/>
          </a:xfrm>
        </p:grpSpPr>
        <p:sp>
          <p:nvSpPr>
            <p:cNvPr id="375" name="Google Shape;375;p22"/>
            <p:cNvSpPr/>
            <p:nvPr/>
          </p:nvSpPr>
          <p:spPr>
            <a:xfrm>
              <a:off x="3833350" y="2232650"/>
              <a:ext cx="371275" cy="1117575"/>
            </a:xfrm>
            <a:custGeom>
              <a:rect b="b" l="l" r="r" t="t"/>
              <a:pathLst>
                <a:path extrusionOk="0" h="44703" w="14851">
                  <a:moveTo>
                    <a:pt x="14850" y="0"/>
                  </a:moveTo>
                  <a:lnTo>
                    <a:pt x="14850" y="51"/>
                  </a:lnTo>
                  <a:lnTo>
                    <a:pt x="14850" y="110"/>
                  </a:lnTo>
                  <a:lnTo>
                    <a:pt x="14850" y="110"/>
                  </a:lnTo>
                  <a:cubicBezTo>
                    <a:pt x="14851" y="73"/>
                    <a:pt x="14851" y="37"/>
                    <a:pt x="14850" y="0"/>
                  </a:cubicBezTo>
                  <a:close/>
                  <a:moveTo>
                    <a:pt x="14850" y="110"/>
                  </a:moveTo>
                  <a:lnTo>
                    <a:pt x="14850" y="110"/>
                  </a:lnTo>
                  <a:cubicBezTo>
                    <a:pt x="14834" y="2363"/>
                    <a:pt x="13785" y="4508"/>
                    <a:pt x="11979" y="5913"/>
                  </a:cubicBezTo>
                  <a:lnTo>
                    <a:pt x="0" y="15207"/>
                  </a:lnTo>
                  <a:lnTo>
                    <a:pt x="0" y="31688"/>
                  </a:lnTo>
                  <a:lnTo>
                    <a:pt x="14850" y="44703"/>
                  </a:lnTo>
                  <a:lnTo>
                    <a:pt x="14850" y="110"/>
                  </a:lnTo>
                  <a:close/>
                </a:path>
              </a:pathLst>
            </a:custGeom>
            <a:solidFill>
              <a:srgbClr val="4285F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6" name="Google Shape;376;p22"/>
            <p:cNvSpPr/>
            <p:nvPr/>
          </p:nvSpPr>
          <p:spPr>
            <a:xfrm>
              <a:off x="3833350" y="3024825"/>
              <a:ext cx="370850" cy="621475"/>
            </a:xfrm>
            <a:custGeom>
              <a:rect b="b" l="l" r="r" t="t"/>
              <a:pathLst>
                <a:path extrusionOk="0" h="24859" w="14834">
                  <a:moveTo>
                    <a:pt x="0" y="1"/>
                  </a:moveTo>
                  <a:lnTo>
                    <a:pt x="0" y="17433"/>
                  </a:lnTo>
                  <a:cubicBezTo>
                    <a:pt x="0" y="21528"/>
                    <a:pt x="3314" y="24858"/>
                    <a:pt x="7425" y="24858"/>
                  </a:cubicBezTo>
                  <a:cubicBezTo>
                    <a:pt x="11520" y="24858"/>
                    <a:pt x="14833" y="21528"/>
                    <a:pt x="14833" y="17433"/>
                  </a:cubicBezTo>
                  <a:lnTo>
                    <a:pt x="14833" y="13016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34A85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7" name="Google Shape;377;p22"/>
            <p:cNvSpPr/>
            <p:nvPr/>
          </p:nvSpPr>
          <p:spPr>
            <a:xfrm>
              <a:off x="3989675" y="2055525"/>
              <a:ext cx="3400" cy="450"/>
            </a:xfrm>
            <a:custGeom>
              <a:rect b="b" l="l" r="r" t="t"/>
              <a:pathLst>
                <a:path extrusionOk="0" h="18" w="136">
                  <a:moveTo>
                    <a:pt x="0" y="17"/>
                  </a:moveTo>
                  <a:lnTo>
                    <a:pt x="136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8" name="Google Shape;378;p22"/>
            <p:cNvSpPr/>
            <p:nvPr/>
          </p:nvSpPr>
          <p:spPr>
            <a:xfrm>
              <a:off x="4136200" y="2095450"/>
              <a:ext cx="1300" cy="875"/>
            </a:xfrm>
            <a:custGeom>
              <a:rect b="b" l="l" r="r" t="t"/>
              <a:pathLst>
                <a:path extrusionOk="0" h="35" w="52">
                  <a:moveTo>
                    <a:pt x="1" y="0"/>
                  </a:moveTo>
                  <a:lnTo>
                    <a:pt x="52" y="34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9" name="Google Shape;379;p22"/>
            <p:cNvSpPr/>
            <p:nvPr/>
          </p:nvSpPr>
          <p:spPr>
            <a:xfrm>
              <a:off x="4129000" y="2089925"/>
              <a:ext cx="1275" cy="875"/>
            </a:xfrm>
            <a:custGeom>
              <a:rect b="b" l="l" r="r" t="t"/>
              <a:pathLst>
                <a:path extrusionOk="0" h="35" w="51">
                  <a:moveTo>
                    <a:pt x="0" y="0"/>
                  </a:moveTo>
                  <a:lnTo>
                    <a:pt x="51" y="34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0" name="Google Shape;380;p22"/>
            <p:cNvSpPr/>
            <p:nvPr/>
          </p:nvSpPr>
          <p:spPr>
            <a:xfrm>
              <a:off x="4121775" y="2084825"/>
              <a:ext cx="1300" cy="875"/>
            </a:xfrm>
            <a:custGeom>
              <a:rect b="b" l="l" r="r" t="t"/>
              <a:pathLst>
                <a:path extrusionOk="0" h="35" w="52">
                  <a:moveTo>
                    <a:pt x="0" y="0"/>
                  </a:moveTo>
                  <a:lnTo>
                    <a:pt x="51" y="34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1" name="Google Shape;381;p22"/>
            <p:cNvSpPr/>
            <p:nvPr/>
          </p:nvSpPr>
          <p:spPr>
            <a:xfrm>
              <a:off x="3999000" y="2054675"/>
              <a:ext cx="3000" cy="450"/>
            </a:xfrm>
            <a:custGeom>
              <a:rect b="b" l="l" r="r" t="t"/>
              <a:pathLst>
                <a:path extrusionOk="0" h="18" w="120">
                  <a:moveTo>
                    <a:pt x="1" y="17"/>
                  </a:moveTo>
                  <a:lnTo>
                    <a:pt x="120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2" name="Google Shape;382;p22"/>
            <p:cNvSpPr/>
            <p:nvPr/>
          </p:nvSpPr>
          <p:spPr>
            <a:xfrm>
              <a:off x="4142575" y="2100975"/>
              <a:ext cx="1725" cy="1725"/>
            </a:xfrm>
            <a:custGeom>
              <a:rect b="b" l="l" r="r" t="t"/>
              <a:pathLst>
                <a:path extrusionOk="0" h="69" w="69">
                  <a:moveTo>
                    <a:pt x="1" y="0"/>
                  </a:moveTo>
                  <a:lnTo>
                    <a:pt x="69" y="68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3" name="Google Shape;383;p22"/>
            <p:cNvSpPr/>
            <p:nvPr/>
          </p:nvSpPr>
          <p:spPr>
            <a:xfrm>
              <a:off x="4160425" y="2119650"/>
              <a:ext cx="3425" cy="3850"/>
            </a:xfrm>
            <a:custGeom>
              <a:rect b="b" l="l" r="r" t="t"/>
              <a:pathLst>
                <a:path extrusionOk="0" h="154" w="137">
                  <a:moveTo>
                    <a:pt x="0" y="1"/>
                  </a:moveTo>
                  <a:lnTo>
                    <a:pt x="136" y="154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4" name="Google Shape;384;p22"/>
            <p:cNvSpPr/>
            <p:nvPr/>
          </p:nvSpPr>
          <p:spPr>
            <a:xfrm>
              <a:off x="3980750" y="2056800"/>
              <a:ext cx="3425" cy="875"/>
            </a:xfrm>
            <a:custGeom>
              <a:rect b="b" l="l" r="r" t="t"/>
              <a:pathLst>
                <a:path extrusionOk="0" h="35" w="137">
                  <a:moveTo>
                    <a:pt x="0" y="34"/>
                  </a:moveTo>
                  <a:lnTo>
                    <a:pt x="136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5" name="Google Shape;385;p22"/>
            <p:cNvSpPr/>
            <p:nvPr/>
          </p:nvSpPr>
          <p:spPr>
            <a:xfrm>
              <a:off x="3971825" y="2058925"/>
              <a:ext cx="3850" cy="875"/>
            </a:xfrm>
            <a:custGeom>
              <a:rect b="b" l="l" r="r" t="t"/>
              <a:pathLst>
                <a:path extrusionOk="0" h="35" w="154">
                  <a:moveTo>
                    <a:pt x="0" y="34"/>
                  </a:moveTo>
                  <a:lnTo>
                    <a:pt x="153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6" name="Google Shape;386;p22"/>
            <p:cNvSpPr/>
            <p:nvPr/>
          </p:nvSpPr>
          <p:spPr>
            <a:xfrm>
              <a:off x="4166375" y="2126450"/>
              <a:ext cx="3425" cy="4700"/>
            </a:xfrm>
            <a:custGeom>
              <a:rect b="b" l="l" r="r" t="t"/>
              <a:pathLst>
                <a:path extrusionOk="0" h="188" w="137">
                  <a:moveTo>
                    <a:pt x="0" y="1"/>
                  </a:moveTo>
                  <a:lnTo>
                    <a:pt x="136" y="187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7" name="Google Shape;387;p22"/>
            <p:cNvSpPr/>
            <p:nvPr/>
          </p:nvSpPr>
          <p:spPr>
            <a:xfrm>
              <a:off x="4113700" y="2079725"/>
              <a:ext cx="1725" cy="1300"/>
            </a:xfrm>
            <a:custGeom>
              <a:rect b="b" l="l" r="r" t="t"/>
              <a:pathLst>
                <a:path extrusionOk="0" h="52" w="69">
                  <a:moveTo>
                    <a:pt x="0" y="1"/>
                  </a:moveTo>
                  <a:lnTo>
                    <a:pt x="68" y="52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8" name="Google Shape;388;p22"/>
            <p:cNvSpPr/>
            <p:nvPr/>
          </p:nvSpPr>
          <p:spPr>
            <a:xfrm>
              <a:off x="4148950" y="2106900"/>
              <a:ext cx="2150" cy="2150"/>
            </a:xfrm>
            <a:custGeom>
              <a:rect b="b" l="l" r="r" t="t"/>
              <a:pathLst>
                <a:path extrusionOk="0" h="86" w="86">
                  <a:moveTo>
                    <a:pt x="1" y="1"/>
                  </a:moveTo>
                  <a:lnTo>
                    <a:pt x="86" y="86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9" name="Google Shape;389;p22"/>
            <p:cNvSpPr/>
            <p:nvPr/>
          </p:nvSpPr>
          <p:spPr>
            <a:xfrm>
              <a:off x="4154900" y="2112850"/>
              <a:ext cx="3000" cy="3425"/>
            </a:xfrm>
            <a:custGeom>
              <a:rect b="b" l="l" r="r" t="t"/>
              <a:pathLst>
                <a:path extrusionOk="0" h="137" w="120">
                  <a:moveTo>
                    <a:pt x="0" y="1"/>
                  </a:moveTo>
                  <a:lnTo>
                    <a:pt x="119" y="137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0" name="Google Shape;390;p22"/>
            <p:cNvSpPr/>
            <p:nvPr/>
          </p:nvSpPr>
          <p:spPr>
            <a:xfrm>
              <a:off x="4052100" y="2056800"/>
              <a:ext cx="6825" cy="1300"/>
            </a:xfrm>
            <a:custGeom>
              <a:rect b="b" l="l" r="r" t="t"/>
              <a:pathLst>
                <a:path extrusionOk="0" h="52" w="273">
                  <a:moveTo>
                    <a:pt x="1" y="0"/>
                  </a:moveTo>
                  <a:cubicBezTo>
                    <a:pt x="86" y="17"/>
                    <a:pt x="188" y="34"/>
                    <a:pt x="273" y="51"/>
                  </a:cubicBezTo>
                  <a:cubicBezTo>
                    <a:pt x="188" y="34"/>
                    <a:pt x="86" y="17"/>
                    <a:pt x="1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1" name="Google Shape;391;p22"/>
            <p:cNvSpPr/>
            <p:nvPr/>
          </p:nvSpPr>
          <p:spPr>
            <a:xfrm>
              <a:off x="4104775" y="2075050"/>
              <a:ext cx="3425" cy="1300"/>
            </a:xfrm>
            <a:custGeom>
              <a:rect b="b" l="l" r="r" t="t"/>
              <a:pathLst>
                <a:path extrusionOk="0" h="52" w="137">
                  <a:moveTo>
                    <a:pt x="1" y="1"/>
                  </a:moveTo>
                  <a:lnTo>
                    <a:pt x="136" y="52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2" name="Google Shape;392;p22"/>
            <p:cNvSpPr/>
            <p:nvPr/>
          </p:nvSpPr>
          <p:spPr>
            <a:xfrm>
              <a:off x="4069100" y="2060600"/>
              <a:ext cx="7250" cy="2150"/>
            </a:xfrm>
            <a:custGeom>
              <a:rect b="b" l="l" r="r" t="t"/>
              <a:pathLst>
                <a:path extrusionOk="0" h="86" w="290">
                  <a:moveTo>
                    <a:pt x="0" y="1"/>
                  </a:moveTo>
                  <a:lnTo>
                    <a:pt x="289" y="86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3" name="Google Shape;393;p22"/>
            <p:cNvSpPr/>
            <p:nvPr/>
          </p:nvSpPr>
          <p:spPr>
            <a:xfrm>
              <a:off x="3962900" y="2061025"/>
              <a:ext cx="4275" cy="1300"/>
            </a:xfrm>
            <a:custGeom>
              <a:rect b="b" l="l" r="r" t="t"/>
              <a:pathLst>
                <a:path extrusionOk="0" h="52" w="171">
                  <a:moveTo>
                    <a:pt x="1" y="52"/>
                  </a:moveTo>
                  <a:lnTo>
                    <a:pt x="171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4" name="Google Shape;394;p22"/>
            <p:cNvSpPr/>
            <p:nvPr/>
          </p:nvSpPr>
          <p:spPr>
            <a:xfrm>
              <a:off x="4026625" y="2053825"/>
              <a:ext cx="4275" cy="25"/>
            </a:xfrm>
            <a:custGeom>
              <a:rect b="b" l="l" r="r" t="t"/>
              <a:pathLst>
                <a:path extrusionOk="0" h="1" w="171">
                  <a:moveTo>
                    <a:pt x="0" y="0"/>
                  </a:moveTo>
                  <a:lnTo>
                    <a:pt x="170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5" name="Google Shape;395;p22"/>
            <p:cNvSpPr/>
            <p:nvPr/>
          </p:nvSpPr>
          <p:spPr>
            <a:xfrm>
              <a:off x="4035125" y="2054250"/>
              <a:ext cx="5525" cy="875"/>
            </a:xfrm>
            <a:custGeom>
              <a:rect b="b" l="l" r="r" t="t"/>
              <a:pathLst>
                <a:path extrusionOk="0" h="35" w="221">
                  <a:moveTo>
                    <a:pt x="0" y="0"/>
                  </a:moveTo>
                  <a:lnTo>
                    <a:pt x="221" y="34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6" name="Google Shape;396;p22"/>
            <p:cNvSpPr/>
            <p:nvPr/>
          </p:nvSpPr>
          <p:spPr>
            <a:xfrm>
              <a:off x="4043600" y="2055525"/>
              <a:ext cx="6400" cy="875"/>
            </a:xfrm>
            <a:custGeom>
              <a:rect b="b" l="l" r="r" t="t"/>
              <a:pathLst>
                <a:path extrusionOk="0" h="35" w="256">
                  <a:moveTo>
                    <a:pt x="1" y="0"/>
                  </a:moveTo>
                  <a:cubicBezTo>
                    <a:pt x="86" y="0"/>
                    <a:pt x="171" y="17"/>
                    <a:pt x="256" y="34"/>
                  </a:cubicBezTo>
                  <a:cubicBezTo>
                    <a:pt x="171" y="17"/>
                    <a:pt x="86" y="0"/>
                    <a:pt x="1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7" name="Google Shape;397;p22"/>
            <p:cNvSpPr/>
            <p:nvPr/>
          </p:nvSpPr>
          <p:spPr>
            <a:xfrm>
              <a:off x="4060600" y="2058500"/>
              <a:ext cx="7250" cy="1700"/>
            </a:xfrm>
            <a:custGeom>
              <a:rect b="b" l="l" r="r" t="t"/>
              <a:pathLst>
                <a:path extrusionOk="0" h="68" w="290">
                  <a:moveTo>
                    <a:pt x="1" y="0"/>
                  </a:moveTo>
                  <a:lnTo>
                    <a:pt x="289" y="68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8" name="Google Shape;398;p22"/>
            <p:cNvSpPr/>
            <p:nvPr/>
          </p:nvSpPr>
          <p:spPr>
            <a:xfrm>
              <a:off x="4095850" y="2070375"/>
              <a:ext cx="4700" cy="2150"/>
            </a:xfrm>
            <a:custGeom>
              <a:rect b="b" l="l" r="r" t="t"/>
              <a:pathLst>
                <a:path extrusionOk="0" h="86" w="188">
                  <a:moveTo>
                    <a:pt x="1" y="1"/>
                  </a:moveTo>
                  <a:cubicBezTo>
                    <a:pt x="69" y="35"/>
                    <a:pt x="120" y="52"/>
                    <a:pt x="188" y="86"/>
                  </a:cubicBezTo>
                  <a:cubicBezTo>
                    <a:pt x="120" y="52"/>
                    <a:pt x="69" y="35"/>
                    <a:pt x="1" y="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9" name="Google Shape;399;p22"/>
            <p:cNvSpPr/>
            <p:nvPr/>
          </p:nvSpPr>
          <p:spPr>
            <a:xfrm>
              <a:off x="4008350" y="2053825"/>
              <a:ext cx="3000" cy="25"/>
            </a:xfrm>
            <a:custGeom>
              <a:rect b="b" l="l" r="r" t="t"/>
              <a:pathLst>
                <a:path extrusionOk="0" h="1" w="120">
                  <a:moveTo>
                    <a:pt x="1" y="0"/>
                  </a:moveTo>
                  <a:lnTo>
                    <a:pt x="120" y="0"/>
                  </a:lnTo>
                  <a:cubicBezTo>
                    <a:pt x="86" y="0"/>
                    <a:pt x="35" y="0"/>
                    <a:pt x="1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0" name="Google Shape;400;p22"/>
            <p:cNvSpPr/>
            <p:nvPr/>
          </p:nvSpPr>
          <p:spPr>
            <a:xfrm>
              <a:off x="4018975" y="2053825"/>
              <a:ext cx="25" cy="25"/>
            </a:xfrm>
            <a:custGeom>
              <a:rect b="b" l="l" r="r" t="t"/>
              <a:pathLst>
                <a:path extrusionOk="0" h="1" w="1">
                  <a:moveTo>
                    <a:pt x="0" y="0"/>
                  </a:move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1" name="Google Shape;401;p22"/>
            <p:cNvSpPr/>
            <p:nvPr/>
          </p:nvSpPr>
          <p:spPr>
            <a:xfrm>
              <a:off x="4078025" y="2063150"/>
              <a:ext cx="6400" cy="2575"/>
            </a:xfrm>
            <a:custGeom>
              <a:rect b="b" l="l" r="r" t="t"/>
              <a:pathLst>
                <a:path extrusionOk="0" h="103" w="256">
                  <a:moveTo>
                    <a:pt x="0" y="1"/>
                  </a:moveTo>
                  <a:lnTo>
                    <a:pt x="255" y="103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2" name="Google Shape;402;p22"/>
            <p:cNvSpPr/>
            <p:nvPr/>
          </p:nvSpPr>
          <p:spPr>
            <a:xfrm>
              <a:off x="4086925" y="2066550"/>
              <a:ext cx="5550" cy="2150"/>
            </a:xfrm>
            <a:custGeom>
              <a:rect b="b" l="l" r="r" t="t"/>
              <a:pathLst>
                <a:path extrusionOk="0" h="86" w="222">
                  <a:moveTo>
                    <a:pt x="1" y="1"/>
                  </a:moveTo>
                  <a:lnTo>
                    <a:pt x="222" y="86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3" name="Google Shape;403;p22"/>
            <p:cNvSpPr/>
            <p:nvPr/>
          </p:nvSpPr>
          <p:spPr>
            <a:xfrm>
              <a:off x="3929350" y="2073775"/>
              <a:ext cx="5550" cy="3000"/>
            </a:xfrm>
            <a:custGeom>
              <a:rect b="b" l="l" r="r" t="t"/>
              <a:pathLst>
                <a:path extrusionOk="0" h="120" w="222">
                  <a:moveTo>
                    <a:pt x="0" y="120"/>
                  </a:moveTo>
                  <a:cubicBezTo>
                    <a:pt x="68" y="86"/>
                    <a:pt x="136" y="52"/>
                    <a:pt x="221" y="1"/>
                  </a:cubicBezTo>
                  <a:cubicBezTo>
                    <a:pt x="136" y="52"/>
                    <a:pt x="68" y="86"/>
                    <a:pt x="0" y="12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4" name="Google Shape;404;p22"/>
            <p:cNvSpPr/>
            <p:nvPr/>
          </p:nvSpPr>
          <p:spPr>
            <a:xfrm>
              <a:off x="4171475" y="2134100"/>
              <a:ext cx="3425" cy="5125"/>
            </a:xfrm>
            <a:custGeom>
              <a:rect b="b" l="l" r="r" t="t"/>
              <a:pathLst>
                <a:path extrusionOk="0" h="205" w="137">
                  <a:moveTo>
                    <a:pt x="0" y="0"/>
                  </a:moveTo>
                  <a:lnTo>
                    <a:pt x="136" y="204"/>
                  </a:lnTo>
                  <a:cubicBezTo>
                    <a:pt x="102" y="136"/>
                    <a:pt x="51" y="68"/>
                    <a:pt x="0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5" name="Google Shape;405;p22"/>
            <p:cNvSpPr/>
            <p:nvPr/>
          </p:nvSpPr>
          <p:spPr>
            <a:xfrm>
              <a:off x="4200350" y="2201200"/>
              <a:ext cx="875" cy="3425"/>
            </a:xfrm>
            <a:custGeom>
              <a:rect b="b" l="l" r="r" t="t"/>
              <a:pathLst>
                <a:path extrusionOk="0" h="137" w="35">
                  <a:moveTo>
                    <a:pt x="0" y="1"/>
                  </a:moveTo>
                  <a:cubicBezTo>
                    <a:pt x="0" y="28"/>
                    <a:pt x="11" y="66"/>
                    <a:pt x="25" y="107"/>
                  </a:cubicBezTo>
                  <a:lnTo>
                    <a:pt x="25" y="107"/>
                  </a:lnTo>
                  <a:cubicBezTo>
                    <a:pt x="16" y="72"/>
                    <a:pt x="13" y="27"/>
                    <a:pt x="0" y="1"/>
                  </a:cubicBezTo>
                  <a:close/>
                  <a:moveTo>
                    <a:pt x="25" y="107"/>
                  </a:moveTo>
                  <a:cubicBezTo>
                    <a:pt x="27" y="118"/>
                    <a:pt x="30" y="129"/>
                    <a:pt x="34" y="137"/>
                  </a:cubicBezTo>
                  <a:cubicBezTo>
                    <a:pt x="31" y="127"/>
                    <a:pt x="28" y="117"/>
                    <a:pt x="25" y="107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6" name="Google Shape;406;p22"/>
            <p:cNvSpPr/>
            <p:nvPr/>
          </p:nvSpPr>
          <p:spPr>
            <a:xfrm>
              <a:off x="4192700" y="2174875"/>
              <a:ext cx="1725" cy="3850"/>
            </a:xfrm>
            <a:custGeom>
              <a:rect b="b" l="l" r="r" t="t"/>
              <a:pathLst>
                <a:path extrusionOk="0" h="154" w="69">
                  <a:moveTo>
                    <a:pt x="1" y="0"/>
                  </a:moveTo>
                  <a:lnTo>
                    <a:pt x="69" y="153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7" name="Google Shape;407;p22"/>
            <p:cNvSpPr/>
            <p:nvPr/>
          </p:nvSpPr>
          <p:spPr>
            <a:xfrm>
              <a:off x="3937425" y="2069950"/>
              <a:ext cx="5125" cy="2575"/>
            </a:xfrm>
            <a:custGeom>
              <a:rect b="b" l="l" r="r" t="t"/>
              <a:pathLst>
                <a:path extrusionOk="0" h="103" w="205">
                  <a:moveTo>
                    <a:pt x="0" y="103"/>
                  </a:moveTo>
                  <a:lnTo>
                    <a:pt x="204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8" name="Google Shape;408;p22"/>
            <p:cNvSpPr/>
            <p:nvPr/>
          </p:nvSpPr>
          <p:spPr>
            <a:xfrm>
              <a:off x="4195675" y="2183375"/>
              <a:ext cx="1300" cy="3850"/>
            </a:xfrm>
            <a:custGeom>
              <a:rect b="b" l="l" r="r" t="t"/>
              <a:pathLst>
                <a:path extrusionOk="0" h="154" w="52">
                  <a:moveTo>
                    <a:pt x="1" y="0"/>
                  </a:moveTo>
                  <a:cubicBezTo>
                    <a:pt x="18" y="51"/>
                    <a:pt x="35" y="102"/>
                    <a:pt x="52" y="153"/>
                  </a:cubicBezTo>
                  <a:cubicBezTo>
                    <a:pt x="35" y="102"/>
                    <a:pt x="18" y="51"/>
                    <a:pt x="1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9" name="Google Shape;409;p22"/>
            <p:cNvSpPr/>
            <p:nvPr/>
          </p:nvSpPr>
          <p:spPr>
            <a:xfrm>
              <a:off x="4198225" y="2192300"/>
              <a:ext cx="875" cy="3425"/>
            </a:xfrm>
            <a:custGeom>
              <a:rect b="b" l="l" r="r" t="t"/>
              <a:pathLst>
                <a:path extrusionOk="0" h="137" w="35">
                  <a:moveTo>
                    <a:pt x="1" y="0"/>
                  </a:moveTo>
                  <a:cubicBezTo>
                    <a:pt x="18" y="34"/>
                    <a:pt x="35" y="85"/>
                    <a:pt x="35" y="136"/>
                  </a:cubicBezTo>
                  <a:cubicBezTo>
                    <a:pt x="35" y="85"/>
                    <a:pt x="18" y="34"/>
                    <a:pt x="1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0" name="Google Shape;410;p22"/>
            <p:cNvSpPr/>
            <p:nvPr/>
          </p:nvSpPr>
          <p:spPr>
            <a:xfrm>
              <a:off x="3913625" y="2083125"/>
              <a:ext cx="5125" cy="3425"/>
            </a:xfrm>
            <a:custGeom>
              <a:rect b="b" l="l" r="r" t="t"/>
              <a:pathLst>
                <a:path extrusionOk="0" h="137" w="205">
                  <a:moveTo>
                    <a:pt x="205" y="1"/>
                  </a:moveTo>
                  <a:lnTo>
                    <a:pt x="205" y="1"/>
                  </a:lnTo>
                  <a:cubicBezTo>
                    <a:pt x="137" y="34"/>
                    <a:pt x="69" y="85"/>
                    <a:pt x="1" y="136"/>
                  </a:cubicBezTo>
                  <a:lnTo>
                    <a:pt x="205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1" name="Google Shape;411;p22"/>
            <p:cNvSpPr/>
            <p:nvPr/>
          </p:nvSpPr>
          <p:spPr>
            <a:xfrm>
              <a:off x="3921275" y="2078450"/>
              <a:ext cx="5550" cy="3000"/>
            </a:xfrm>
            <a:custGeom>
              <a:rect b="b" l="l" r="r" t="t"/>
              <a:pathLst>
                <a:path extrusionOk="0" h="120" w="222">
                  <a:moveTo>
                    <a:pt x="1" y="120"/>
                  </a:moveTo>
                  <a:lnTo>
                    <a:pt x="221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2" name="Google Shape;412;p22"/>
            <p:cNvSpPr/>
            <p:nvPr/>
          </p:nvSpPr>
          <p:spPr>
            <a:xfrm>
              <a:off x="3905975" y="2088225"/>
              <a:ext cx="5125" cy="3850"/>
            </a:xfrm>
            <a:custGeom>
              <a:rect b="b" l="l" r="r" t="t"/>
              <a:pathLst>
                <a:path extrusionOk="0" h="154" w="205">
                  <a:moveTo>
                    <a:pt x="1" y="153"/>
                  </a:moveTo>
                  <a:lnTo>
                    <a:pt x="205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3" name="Google Shape;413;p22"/>
            <p:cNvSpPr/>
            <p:nvPr/>
          </p:nvSpPr>
          <p:spPr>
            <a:xfrm>
              <a:off x="4204175" y="2228400"/>
              <a:ext cx="450" cy="3425"/>
            </a:xfrm>
            <a:custGeom>
              <a:rect b="b" l="l" r="r" t="t"/>
              <a:pathLst>
                <a:path extrusionOk="0" h="137" w="18">
                  <a:moveTo>
                    <a:pt x="0" y="0"/>
                  </a:moveTo>
                  <a:lnTo>
                    <a:pt x="0" y="136"/>
                  </a:lnTo>
                  <a:cubicBezTo>
                    <a:pt x="17" y="85"/>
                    <a:pt x="17" y="51"/>
                    <a:pt x="0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4" name="Google Shape;414;p22"/>
            <p:cNvSpPr/>
            <p:nvPr/>
          </p:nvSpPr>
          <p:spPr>
            <a:xfrm>
              <a:off x="4203325" y="2219475"/>
              <a:ext cx="450" cy="3000"/>
            </a:xfrm>
            <a:custGeom>
              <a:rect b="b" l="l" r="r" t="t"/>
              <a:pathLst>
                <a:path extrusionOk="0" h="120" w="18">
                  <a:moveTo>
                    <a:pt x="0" y="1"/>
                  </a:moveTo>
                  <a:lnTo>
                    <a:pt x="17" y="119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5" name="Google Shape;415;p22"/>
            <p:cNvSpPr/>
            <p:nvPr/>
          </p:nvSpPr>
          <p:spPr>
            <a:xfrm>
              <a:off x="4202050" y="2210125"/>
              <a:ext cx="450" cy="3000"/>
            </a:xfrm>
            <a:custGeom>
              <a:rect b="b" l="l" r="r" t="t"/>
              <a:pathLst>
                <a:path extrusionOk="0" h="120" w="18">
                  <a:moveTo>
                    <a:pt x="0" y="1"/>
                  </a:moveTo>
                  <a:cubicBezTo>
                    <a:pt x="0" y="35"/>
                    <a:pt x="0" y="86"/>
                    <a:pt x="17" y="120"/>
                  </a:cubicBezTo>
                  <a:cubicBezTo>
                    <a:pt x="17" y="86"/>
                    <a:pt x="17" y="35"/>
                    <a:pt x="0" y="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6" name="Google Shape;416;p22"/>
            <p:cNvSpPr/>
            <p:nvPr/>
          </p:nvSpPr>
          <p:spPr>
            <a:xfrm>
              <a:off x="4185475" y="2157900"/>
              <a:ext cx="2150" cy="4675"/>
            </a:xfrm>
            <a:custGeom>
              <a:rect b="b" l="l" r="r" t="t"/>
              <a:pathLst>
                <a:path extrusionOk="0" h="187" w="86">
                  <a:moveTo>
                    <a:pt x="1" y="0"/>
                  </a:moveTo>
                  <a:lnTo>
                    <a:pt x="1" y="0"/>
                  </a:lnTo>
                  <a:cubicBezTo>
                    <a:pt x="35" y="68"/>
                    <a:pt x="69" y="136"/>
                    <a:pt x="86" y="187"/>
                  </a:cubicBezTo>
                  <a:cubicBezTo>
                    <a:pt x="69" y="119"/>
                    <a:pt x="35" y="68"/>
                    <a:pt x="1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7" name="Google Shape;417;p22"/>
            <p:cNvSpPr/>
            <p:nvPr/>
          </p:nvSpPr>
          <p:spPr>
            <a:xfrm>
              <a:off x="4181225" y="2149825"/>
              <a:ext cx="2575" cy="4675"/>
            </a:xfrm>
            <a:custGeom>
              <a:rect b="b" l="l" r="r" t="t"/>
              <a:pathLst>
                <a:path extrusionOk="0" h="187" w="103">
                  <a:moveTo>
                    <a:pt x="1" y="0"/>
                  </a:moveTo>
                  <a:lnTo>
                    <a:pt x="103" y="187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8" name="Google Shape;418;p22"/>
            <p:cNvSpPr/>
            <p:nvPr/>
          </p:nvSpPr>
          <p:spPr>
            <a:xfrm>
              <a:off x="3945925" y="2066550"/>
              <a:ext cx="4675" cy="2150"/>
            </a:xfrm>
            <a:custGeom>
              <a:rect b="b" l="l" r="r" t="t"/>
              <a:pathLst>
                <a:path extrusionOk="0" h="86" w="187">
                  <a:moveTo>
                    <a:pt x="0" y="86"/>
                  </a:moveTo>
                  <a:lnTo>
                    <a:pt x="187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9" name="Google Shape;419;p22"/>
            <p:cNvSpPr/>
            <p:nvPr/>
          </p:nvSpPr>
          <p:spPr>
            <a:xfrm>
              <a:off x="4176575" y="2141750"/>
              <a:ext cx="2975" cy="5125"/>
            </a:xfrm>
            <a:custGeom>
              <a:rect b="b" l="l" r="r" t="t"/>
              <a:pathLst>
                <a:path extrusionOk="0" h="205" w="119">
                  <a:moveTo>
                    <a:pt x="0" y="0"/>
                  </a:moveTo>
                  <a:cubicBezTo>
                    <a:pt x="51" y="68"/>
                    <a:pt x="85" y="136"/>
                    <a:pt x="119" y="204"/>
                  </a:cubicBezTo>
                  <a:cubicBezTo>
                    <a:pt x="85" y="136"/>
                    <a:pt x="51" y="68"/>
                    <a:pt x="0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0" name="Google Shape;420;p22"/>
            <p:cNvSpPr/>
            <p:nvPr/>
          </p:nvSpPr>
          <p:spPr>
            <a:xfrm>
              <a:off x="3954400" y="2063575"/>
              <a:ext cx="4275" cy="1725"/>
            </a:xfrm>
            <a:custGeom>
              <a:rect b="b" l="l" r="r" t="t"/>
              <a:pathLst>
                <a:path extrusionOk="0" h="69" w="171">
                  <a:moveTo>
                    <a:pt x="1" y="69"/>
                  </a:moveTo>
                  <a:lnTo>
                    <a:pt x="171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1" name="Google Shape;421;p22"/>
            <p:cNvSpPr/>
            <p:nvPr/>
          </p:nvSpPr>
          <p:spPr>
            <a:xfrm>
              <a:off x="4189300" y="2166375"/>
              <a:ext cx="2150" cy="4275"/>
            </a:xfrm>
            <a:custGeom>
              <a:rect b="b" l="l" r="r" t="t"/>
              <a:pathLst>
                <a:path extrusionOk="0" h="171" w="86">
                  <a:moveTo>
                    <a:pt x="1" y="1"/>
                  </a:moveTo>
                  <a:lnTo>
                    <a:pt x="86" y="17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2" name="Google Shape;422;p22"/>
            <p:cNvSpPr/>
            <p:nvPr/>
          </p:nvSpPr>
          <p:spPr>
            <a:xfrm>
              <a:off x="4021100" y="2053825"/>
              <a:ext cx="5125" cy="25"/>
            </a:xfrm>
            <a:custGeom>
              <a:rect b="b" l="l" r="r" t="t"/>
              <a:pathLst>
                <a:path extrusionOk="0" h="1" w="205">
                  <a:moveTo>
                    <a:pt x="0" y="0"/>
                  </a:moveTo>
                  <a:lnTo>
                    <a:pt x="204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3" name="Google Shape;423;p22"/>
            <p:cNvSpPr/>
            <p:nvPr/>
          </p:nvSpPr>
          <p:spPr>
            <a:xfrm>
              <a:off x="3918725" y="2081425"/>
              <a:ext cx="2575" cy="1725"/>
            </a:xfrm>
            <a:custGeom>
              <a:rect b="b" l="l" r="r" t="t"/>
              <a:pathLst>
                <a:path extrusionOk="0" h="69" w="103">
                  <a:moveTo>
                    <a:pt x="1" y="69"/>
                  </a:moveTo>
                  <a:lnTo>
                    <a:pt x="103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4" name="Google Shape;424;p22"/>
            <p:cNvSpPr/>
            <p:nvPr/>
          </p:nvSpPr>
          <p:spPr>
            <a:xfrm>
              <a:off x="4030875" y="2053825"/>
              <a:ext cx="4275" cy="450"/>
            </a:xfrm>
            <a:custGeom>
              <a:rect b="b" l="l" r="r" t="t"/>
              <a:pathLst>
                <a:path extrusionOk="0" h="18" w="171">
                  <a:moveTo>
                    <a:pt x="0" y="0"/>
                  </a:moveTo>
                  <a:lnTo>
                    <a:pt x="170" y="17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5" name="Google Shape;425;p22"/>
            <p:cNvSpPr/>
            <p:nvPr/>
          </p:nvSpPr>
          <p:spPr>
            <a:xfrm>
              <a:off x="3958650" y="2062300"/>
              <a:ext cx="4275" cy="1300"/>
            </a:xfrm>
            <a:custGeom>
              <a:rect b="b" l="l" r="r" t="t"/>
              <a:pathLst>
                <a:path extrusionOk="0" h="52" w="171">
                  <a:moveTo>
                    <a:pt x="171" y="1"/>
                  </a:moveTo>
                  <a:lnTo>
                    <a:pt x="1" y="52"/>
                  </a:lnTo>
                  <a:cubicBezTo>
                    <a:pt x="69" y="35"/>
                    <a:pt x="120" y="18"/>
                    <a:pt x="171" y="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6" name="Google Shape;426;p22"/>
            <p:cNvSpPr/>
            <p:nvPr/>
          </p:nvSpPr>
          <p:spPr>
            <a:xfrm>
              <a:off x="3911075" y="2086525"/>
              <a:ext cx="2575" cy="1725"/>
            </a:xfrm>
            <a:custGeom>
              <a:rect b="b" l="l" r="r" t="t"/>
              <a:pathLst>
                <a:path extrusionOk="0" h="69" w="103">
                  <a:moveTo>
                    <a:pt x="1" y="68"/>
                  </a:moveTo>
                  <a:lnTo>
                    <a:pt x="103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7" name="Google Shape;427;p22"/>
            <p:cNvSpPr/>
            <p:nvPr/>
          </p:nvSpPr>
          <p:spPr>
            <a:xfrm>
              <a:off x="3967150" y="2059775"/>
              <a:ext cx="4700" cy="1275"/>
            </a:xfrm>
            <a:custGeom>
              <a:rect b="b" l="l" r="r" t="t"/>
              <a:pathLst>
                <a:path extrusionOk="0" h="51" w="188">
                  <a:moveTo>
                    <a:pt x="1" y="51"/>
                  </a:moveTo>
                  <a:lnTo>
                    <a:pt x="187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8" name="Google Shape;428;p22"/>
            <p:cNvSpPr/>
            <p:nvPr/>
          </p:nvSpPr>
          <p:spPr>
            <a:xfrm>
              <a:off x="3926800" y="2076750"/>
              <a:ext cx="2575" cy="1300"/>
            </a:xfrm>
            <a:custGeom>
              <a:rect b="b" l="l" r="r" t="t"/>
              <a:pathLst>
                <a:path extrusionOk="0" h="52" w="103">
                  <a:moveTo>
                    <a:pt x="0" y="52"/>
                  </a:moveTo>
                  <a:lnTo>
                    <a:pt x="102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9" name="Google Shape;429;p22"/>
            <p:cNvSpPr/>
            <p:nvPr/>
          </p:nvSpPr>
          <p:spPr>
            <a:xfrm>
              <a:off x="3984150" y="2055950"/>
              <a:ext cx="5550" cy="875"/>
            </a:xfrm>
            <a:custGeom>
              <a:rect b="b" l="l" r="r" t="t"/>
              <a:pathLst>
                <a:path extrusionOk="0" h="35" w="222">
                  <a:moveTo>
                    <a:pt x="0" y="34"/>
                  </a:moveTo>
                  <a:lnTo>
                    <a:pt x="221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0" name="Google Shape;430;p22"/>
            <p:cNvSpPr/>
            <p:nvPr/>
          </p:nvSpPr>
          <p:spPr>
            <a:xfrm>
              <a:off x="4001975" y="2053825"/>
              <a:ext cx="6400" cy="450"/>
            </a:xfrm>
            <a:custGeom>
              <a:rect b="b" l="l" r="r" t="t"/>
              <a:pathLst>
                <a:path extrusionOk="0" h="18" w="256">
                  <a:moveTo>
                    <a:pt x="1" y="17"/>
                  </a:moveTo>
                  <a:lnTo>
                    <a:pt x="256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1" name="Google Shape;431;p22"/>
            <p:cNvSpPr/>
            <p:nvPr/>
          </p:nvSpPr>
          <p:spPr>
            <a:xfrm>
              <a:off x="3934450" y="2072500"/>
              <a:ext cx="3000" cy="1300"/>
            </a:xfrm>
            <a:custGeom>
              <a:rect b="b" l="l" r="r" t="t"/>
              <a:pathLst>
                <a:path extrusionOk="0" h="52" w="120">
                  <a:moveTo>
                    <a:pt x="0" y="52"/>
                  </a:moveTo>
                  <a:lnTo>
                    <a:pt x="119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2" name="Google Shape;432;p22"/>
            <p:cNvSpPr/>
            <p:nvPr/>
          </p:nvSpPr>
          <p:spPr>
            <a:xfrm>
              <a:off x="3993075" y="2054675"/>
              <a:ext cx="5950" cy="875"/>
            </a:xfrm>
            <a:custGeom>
              <a:rect b="b" l="l" r="r" t="t"/>
              <a:pathLst>
                <a:path extrusionOk="0" h="35" w="238">
                  <a:moveTo>
                    <a:pt x="0" y="34"/>
                  </a:moveTo>
                  <a:lnTo>
                    <a:pt x="238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3" name="Google Shape;433;p22"/>
            <p:cNvSpPr/>
            <p:nvPr/>
          </p:nvSpPr>
          <p:spPr>
            <a:xfrm>
              <a:off x="4011325" y="2053825"/>
              <a:ext cx="6400" cy="25"/>
            </a:xfrm>
            <a:custGeom>
              <a:rect b="b" l="l" r="r" t="t"/>
              <a:pathLst>
                <a:path extrusionOk="0" h="1" w="256">
                  <a:moveTo>
                    <a:pt x="1" y="0"/>
                  </a:moveTo>
                  <a:lnTo>
                    <a:pt x="255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4" name="Google Shape;434;p22"/>
            <p:cNvSpPr/>
            <p:nvPr/>
          </p:nvSpPr>
          <p:spPr>
            <a:xfrm>
              <a:off x="3942525" y="2068675"/>
              <a:ext cx="3425" cy="1300"/>
            </a:xfrm>
            <a:custGeom>
              <a:rect b="b" l="l" r="r" t="t"/>
              <a:pathLst>
                <a:path extrusionOk="0" h="52" w="137">
                  <a:moveTo>
                    <a:pt x="0" y="52"/>
                  </a:moveTo>
                  <a:lnTo>
                    <a:pt x="136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5" name="Google Shape;435;p22"/>
            <p:cNvSpPr/>
            <p:nvPr/>
          </p:nvSpPr>
          <p:spPr>
            <a:xfrm>
              <a:off x="3975650" y="2057650"/>
              <a:ext cx="5125" cy="1300"/>
            </a:xfrm>
            <a:custGeom>
              <a:rect b="b" l="l" r="r" t="t"/>
              <a:pathLst>
                <a:path extrusionOk="0" h="52" w="205">
                  <a:moveTo>
                    <a:pt x="0" y="51"/>
                  </a:moveTo>
                  <a:cubicBezTo>
                    <a:pt x="68" y="34"/>
                    <a:pt x="136" y="17"/>
                    <a:pt x="204" y="0"/>
                  </a:cubicBezTo>
                  <a:cubicBezTo>
                    <a:pt x="136" y="17"/>
                    <a:pt x="68" y="34"/>
                    <a:pt x="0" y="5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6" name="Google Shape;436;p22"/>
            <p:cNvSpPr/>
            <p:nvPr/>
          </p:nvSpPr>
          <p:spPr>
            <a:xfrm>
              <a:off x="3950575" y="2065275"/>
              <a:ext cx="3850" cy="1300"/>
            </a:xfrm>
            <a:custGeom>
              <a:rect b="b" l="l" r="r" t="t"/>
              <a:pathLst>
                <a:path extrusionOk="0" h="52" w="154">
                  <a:moveTo>
                    <a:pt x="1" y="52"/>
                  </a:moveTo>
                  <a:lnTo>
                    <a:pt x="154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7" name="Google Shape;437;p22"/>
            <p:cNvSpPr/>
            <p:nvPr/>
          </p:nvSpPr>
          <p:spPr>
            <a:xfrm>
              <a:off x="4040625" y="2055100"/>
              <a:ext cx="3000" cy="450"/>
            </a:xfrm>
            <a:custGeom>
              <a:rect b="b" l="l" r="r" t="t"/>
              <a:pathLst>
                <a:path extrusionOk="0" h="18" w="120">
                  <a:moveTo>
                    <a:pt x="1" y="0"/>
                  </a:moveTo>
                  <a:lnTo>
                    <a:pt x="120" y="17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8" name="Google Shape;438;p22"/>
            <p:cNvSpPr/>
            <p:nvPr/>
          </p:nvSpPr>
          <p:spPr>
            <a:xfrm>
              <a:off x="4187600" y="2162550"/>
              <a:ext cx="1725" cy="3850"/>
            </a:xfrm>
            <a:custGeom>
              <a:rect b="b" l="l" r="r" t="t"/>
              <a:pathLst>
                <a:path extrusionOk="0" h="154" w="69">
                  <a:moveTo>
                    <a:pt x="1" y="1"/>
                  </a:moveTo>
                  <a:cubicBezTo>
                    <a:pt x="35" y="52"/>
                    <a:pt x="52" y="103"/>
                    <a:pt x="69" y="154"/>
                  </a:cubicBezTo>
                  <a:cubicBezTo>
                    <a:pt x="52" y="103"/>
                    <a:pt x="35" y="52"/>
                    <a:pt x="1" y="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9" name="Google Shape;439;p22"/>
            <p:cNvSpPr/>
            <p:nvPr/>
          </p:nvSpPr>
          <p:spPr>
            <a:xfrm>
              <a:off x="4183775" y="2154475"/>
              <a:ext cx="1725" cy="3425"/>
            </a:xfrm>
            <a:custGeom>
              <a:rect b="b" l="l" r="r" t="t"/>
              <a:pathLst>
                <a:path extrusionOk="0" h="137" w="69">
                  <a:moveTo>
                    <a:pt x="1" y="1"/>
                  </a:moveTo>
                  <a:lnTo>
                    <a:pt x="69" y="137"/>
                  </a:lnTo>
                  <a:cubicBezTo>
                    <a:pt x="52" y="86"/>
                    <a:pt x="35" y="52"/>
                    <a:pt x="1" y="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0" name="Google Shape;440;p22"/>
            <p:cNvSpPr/>
            <p:nvPr/>
          </p:nvSpPr>
          <p:spPr>
            <a:xfrm>
              <a:off x="4191425" y="2170625"/>
              <a:ext cx="1300" cy="4275"/>
            </a:xfrm>
            <a:custGeom>
              <a:rect b="b" l="l" r="r" t="t"/>
              <a:pathLst>
                <a:path extrusionOk="0" h="171" w="52">
                  <a:moveTo>
                    <a:pt x="1" y="1"/>
                  </a:moveTo>
                  <a:cubicBezTo>
                    <a:pt x="18" y="52"/>
                    <a:pt x="35" y="103"/>
                    <a:pt x="52" y="170"/>
                  </a:cubicBezTo>
                  <a:cubicBezTo>
                    <a:pt x="35" y="103"/>
                    <a:pt x="18" y="52"/>
                    <a:pt x="1" y="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1" name="Google Shape;441;p22"/>
            <p:cNvSpPr/>
            <p:nvPr/>
          </p:nvSpPr>
          <p:spPr>
            <a:xfrm>
              <a:off x="4194400" y="2178700"/>
              <a:ext cx="1300" cy="4700"/>
            </a:xfrm>
            <a:custGeom>
              <a:rect b="b" l="l" r="r" t="t"/>
              <a:pathLst>
                <a:path extrusionOk="0" h="188" w="52">
                  <a:moveTo>
                    <a:pt x="1" y="0"/>
                  </a:moveTo>
                  <a:lnTo>
                    <a:pt x="1" y="0"/>
                  </a:lnTo>
                  <a:cubicBezTo>
                    <a:pt x="9" y="34"/>
                    <a:pt x="18" y="64"/>
                    <a:pt x="26" y="94"/>
                  </a:cubicBezTo>
                  <a:lnTo>
                    <a:pt x="26" y="94"/>
                  </a:lnTo>
                  <a:lnTo>
                    <a:pt x="1" y="0"/>
                  </a:lnTo>
                  <a:close/>
                  <a:moveTo>
                    <a:pt x="26" y="94"/>
                  </a:moveTo>
                  <a:lnTo>
                    <a:pt x="52" y="187"/>
                  </a:lnTo>
                  <a:cubicBezTo>
                    <a:pt x="43" y="153"/>
                    <a:pt x="35" y="124"/>
                    <a:pt x="26" y="94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2" name="Google Shape;442;p22"/>
            <p:cNvSpPr/>
            <p:nvPr/>
          </p:nvSpPr>
          <p:spPr>
            <a:xfrm>
              <a:off x="4049975" y="2056375"/>
              <a:ext cx="2150" cy="450"/>
            </a:xfrm>
            <a:custGeom>
              <a:rect b="b" l="l" r="r" t="t"/>
              <a:pathLst>
                <a:path extrusionOk="0" h="18" w="86">
                  <a:moveTo>
                    <a:pt x="1" y="0"/>
                  </a:moveTo>
                  <a:lnTo>
                    <a:pt x="86" y="17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3" name="Google Shape;443;p22"/>
            <p:cNvSpPr/>
            <p:nvPr/>
          </p:nvSpPr>
          <p:spPr>
            <a:xfrm>
              <a:off x="4174875" y="2139200"/>
              <a:ext cx="1700" cy="2575"/>
            </a:xfrm>
            <a:custGeom>
              <a:rect b="b" l="l" r="r" t="t"/>
              <a:pathLst>
                <a:path extrusionOk="0" h="103" w="68">
                  <a:moveTo>
                    <a:pt x="0" y="0"/>
                  </a:moveTo>
                  <a:cubicBezTo>
                    <a:pt x="34" y="34"/>
                    <a:pt x="51" y="68"/>
                    <a:pt x="68" y="102"/>
                  </a:cubicBezTo>
                  <a:cubicBezTo>
                    <a:pt x="51" y="68"/>
                    <a:pt x="34" y="34"/>
                    <a:pt x="0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4" name="Google Shape;444;p22"/>
            <p:cNvSpPr/>
            <p:nvPr/>
          </p:nvSpPr>
          <p:spPr>
            <a:xfrm>
              <a:off x="4179525" y="2146850"/>
              <a:ext cx="1725" cy="3000"/>
            </a:xfrm>
            <a:custGeom>
              <a:rect b="b" l="l" r="r" t="t"/>
              <a:pathLst>
                <a:path extrusionOk="0" h="120" w="69">
                  <a:moveTo>
                    <a:pt x="1" y="0"/>
                  </a:moveTo>
                  <a:lnTo>
                    <a:pt x="69" y="119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5" name="Google Shape;445;p22"/>
            <p:cNvSpPr/>
            <p:nvPr/>
          </p:nvSpPr>
          <p:spPr>
            <a:xfrm>
              <a:off x="4202475" y="2213100"/>
              <a:ext cx="875" cy="6400"/>
            </a:xfrm>
            <a:custGeom>
              <a:rect b="b" l="l" r="r" t="t"/>
              <a:pathLst>
                <a:path extrusionOk="0" h="256" w="35">
                  <a:moveTo>
                    <a:pt x="0" y="1"/>
                  </a:moveTo>
                  <a:cubicBezTo>
                    <a:pt x="17" y="86"/>
                    <a:pt x="17" y="171"/>
                    <a:pt x="34" y="256"/>
                  </a:cubicBezTo>
                  <a:cubicBezTo>
                    <a:pt x="17" y="171"/>
                    <a:pt x="17" y="86"/>
                    <a:pt x="0" y="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6" name="Google Shape;446;p22"/>
            <p:cNvSpPr/>
            <p:nvPr/>
          </p:nvSpPr>
          <p:spPr>
            <a:xfrm>
              <a:off x="4204600" y="2231800"/>
              <a:ext cx="25" cy="5975"/>
            </a:xfrm>
            <a:custGeom>
              <a:rect b="b" l="l" r="r" t="t"/>
              <a:pathLst>
                <a:path extrusionOk="0" h="239" w="1">
                  <a:moveTo>
                    <a:pt x="0" y="0"/>
                  </a:moveTo>
                  <a:lnTo>
                    <a:pt x="0" y="238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7" name="Google Shape;447;p22"/>
            <p:cNvSpPr/>
            <p:nvPr/>
          </p:nvSpPr>
          <p:spPr>
            <a:xfrm>
              <a:off x="3385650" y="2092050"/>
              <a:ext cx="520350" cy="661825"/>
            </a:xfrm>
            <a:custGeom>
              <a:rect b="b" l="l" r="r" t="t"/>
              <a:pathLst>
                <a:path extrusionOk="0" h="26473" w="20814">
                  <a:moveTo>
                    <a:pt x="20814" y="0"/>
                  </a:moveTo>
                  <a:cubicBezTo>
                    <a:pt x="20712" y="78"/>
                    <a:pt x="20612" y="158"/>
                    <a:pt x="20514" y="241"/>
                  </a:cubicBezTo>
                  <a:lnTo>
                    <a:pt x="20514" y="241"/>
                  </a:lnTo>
                  <a:lnTo>
                    <a:pt x="20780" y="34"/>
                  </a:lnTo>
                  <a:lnTo>
                    <a:pt x="20814" y="0"/>
                  </a:lnTo>
                  <a:close/>
                  <a:moveTo>
                    <a:pt x="20514" y="241"/>
                  </a:moveTo>
                  <a:lnTo>
                    <a:pt x="3823" y="13202"/>
                  </a:lnTo>
                  <a:cubicBezTo>
                    <a:pt x="595" y="15717"/>
                    <a:pt x="0" y="20372"/>
                    <a:pt x="2515" y="23600"/>
                  </a:cubicBezTo>
                  <a:cubicBezTo>
                    <a:pt x="3977" y="25487"/>
                    <a:pt x="6168" y="26472"/>
                    <a:pt x="8381" y="26472"/>
                  </a:cubicBezTo>
                  <a:cubicBezTo>
                    <a:pt x="9974" y="26472"/>
                    <a:pt x="11579" y="25961"/>
                    <a:pt x="12930" y="24909"/>
                  </a:cubicBezTo>
                  <a:lnTo>
                    <a:pt x="17908" y="21052"/>
                  </a:lnTo>
                  <a:lnTo>
                    <a:pt x="17908" y="5879"/>
                  </a:lnTo>
                  <a:cubicBezTo>
                    <a:pt x="17908" y="3713"/>
                    <a:pt x="18863" y="1638"/>
                    <a:pt x="20514" y="241"/>
                  </a:cubicBezTo>
                  <a:close/>
                </a:path>
              </a:pathLst>
            </a:custGeom>
            <a:solidFill>
              <a:srgbClr val="FBBC0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8" name="Google Shape;448;p22"/>
            <p:cNvSpPr/>
            <p:nvPr/>
          </p:nvSpPr>
          <p:spPr>
            <a:xfrm>
              <a:off x="4203750" y="2222525"/>
              <a:ext cx="450" cy="5900"/>
            </a:xfrm>
            <a:custGeom>
              <a:rect b="b" l="l" r="r" t="t"/>
              <a:pathLst>
                <a:path extrusionOk="0" h="236" w="18">
                  <a:moveTo>
                    <a:pt x="0" y="0"/>
                  </a:moveTo>
                  <a:cubicBezTo>
                    <a:pt x="0" y="84"/>
                    <a:pt x="1" y="151"/>
                    <a:pt x="17" y="235"/>
                  </a:cubicBezTo>
                  <a:cubicBezTo>
                    <a:pt x="1" y="151"/>
                    <a:pt x="0" y="68"/>
                    <a:pt x="0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9" name="Google Shape;449;p22"/>
            <p:cNvSpPr/>
            <p:nvPr/>
          </p:nvSpPr>
          <p:spPr>
            <a:xfrm>
              <a:off x="4196950" y="2187200"/>
              <a:ext cx="1300" cy="5125"/>
            </a:xfrm>
            <a:custGeom>
              <a:rect b="b" l="l" r="r" t="t"/>
              <a:pathLst>
                <a:path extrusionOk="0" h="205" w="52">
                  <a:moveTo>
                    <a:pt x="1" y="0"/>
                  </a:moveTo>
                  <a:cubicBezTo>
                    <a:pt x="18" y="68"/>
                    <a:pt x="35" y="136"/>
                    <a:pt x="52" y="204"/>
                  </a:cubicBezTo>
                  <a:cubicBezTo>
                    <a:pt x="35" y="136"/>
                    <a:pt x="18" y="68"/>
                    <a:pt x="1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0" name="Google Shape;450;p22"/>
            <p:cNvSpPr/>
            <p:nvPr/>
          </p:nvSpPr>
          <p:spPr>
            <a:xfrm>
              <a:off x="4199075" y="2195700"/>
              <a:ext cx="1300" cy="5525"/>
            </a:xfrm>
            <a:custGeom>
              <a:rect b="b" l="l" r="r" t="t"/>
              <a:pathLst>
                <a:path extrusionOk="0" h="221" w="52">
                  <a:moveTo>
                    <a:pt x="1" y="0"/>
                  </a:moveTo>
                  <a:cubicBezTo>
                    <a:pt x="18" y="68"/>
                    <a:pt x="34" y="136"/>
                    <a:pt x="51" y="221"/>
                  </a:cubicBezTo>
                  <a:cubicBezTo>
                    <a:pt x="34" y="136"/>
                    <a:pt x="18" y="68"/>
                    <a:pt x="1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1" name="Google Shape;451;p22"/>
            <p:cNvSpPr/>
            <p:nvPr/>
          </p:nvSpPr>
          <p:spPr>
            <a:xfrm>
              <a:off x="4163825" y="2123475"/>
              <a:ext cx="2575" cy="3000"/>
            </a:xfrm>
            <a:custGeom>
              <a:rect b="b" l="l" r="r" t="t"/>
              <a:pathLst>
                <a:path extrusionOk="0" h="120" w="103">
                  <a:moveTo>
                    <a:pt x="0" y="1"/>
                  </a:moveTo>
                  <a:lnTo>
                    <a:pt x="74" y="86"/>
                  </a:lnTo>
                  <a:lnTo>
                    <a:pt x="74" y="86"/>
                  </a:lnTo>
                  <a:cubicBezTo>
                    <a:pt x="70" y="80"/>
                    <a:pt x="68" y="74"/>
                    <a:pt x="68" y="69"/>
                  </a:cubicBezTo>
                  <a:lnTo>
                    <a:pt x="0" y="1"/>
                  </a:lnTo>
                  <a:close/>
                  <a:moveTo>
                    <a:pt x="74" y="86"/>
                  </a:moveTo>
                  <a:cubicBezTo>
                    <a:pt x="80" y="97"/>
                    <a:pt x="91" y="108"/>
                    <a:pt x="102" y="120"/>
                  </a:cubicBezTo>
                  <a:lnTo>
                    <a:pt x="74" y="86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2" name="Google Shape;452;p22"/>
            <p:cNvSpPr/>
            <p:nvPr/>
          </p:nvSpPr>
          <p:spPr>
            <a:xfrm>
              <a:off x="4201200" y="2204625"/>
              <a:ext cx="875" cy="5525"/>
            </a:xfrm>
            <a:custGeom>
              <a:rect b="b" l="l" r="r" t="t"/>
              <a:pathLst>
                <a:path extrusionOk="0" h="221" w="35">
                  <a:moveTo>
                    <a:pt x="1" y="0"/>
                  </a:moveTo>
                  <a:lnTo>
                    <a:pt x="1" y="0"/>
                  </a:lnTo>
                  <a:cubicBezTo>
                    <a:pt x="17" y="68"/>
                    <a:pt x="17" y="153"/>
                    <a:pt x="34" y="221"/>
                  </a:cubicBezTo>
                  <a:cubicBezTo>
                    <a:pt x="17" y="136"/>
                    <a:pt x="17" y="68"/>
                    <a:pt x="1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3" name="Google Shape;453;p22"/>
            <p:cNvSpPr/>
            <p:nvPr/>
          </p:nvSpPr>
          <p:spPr>
            <a:xfrm>
              <a:off x="4169775" y="2131125"/>
              <a:ext cx="1725" cy="3000"/>
            </a:xfrm>
            <a:custGeom>
              <a:rect b="b" l="l" r="r" t="t"/>
              <a:pathLst>
                <a:path extrusionOk="0" h="120" w="69">
                  <a:moveTo>
                    <a:pt x="0" y="0"/>
                  </a:moveTo>
                  <a:lnTo>
                    <a:pt x="68" y="119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4" name="Google Shape;454;p22"/>
            <p:cNvSpPr/>
            <p:nvPr/>
          </p:nvSpPr>
          <p:spPr>
            <a:xfrm>
              <a:off x="4092450" y="2068675"/>
              <a:ext cx="3425" cy="1725"/>
            </a:xfrm>
            <a:custGeom>
              <a:rect b="b" l="l" r="r" t="t"/>
              <a:pathLst>
                <a:path extrusionOk="0" h="69" w="137">
                  <a:moveTo>
                    <a:pt x="1" y="1"/>
                  </a:moveTo>
                  <a:lnTo>
                    <a:pt x="137" y="69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5" name="Google Shape;455;p22"/>
            <p:cNvSpPr/>
            <p:nvPr/>
          </p:nvSpPr>
          <p:spPr>
            <a:xfrm>
              <a:off x="4100525" y="2072500"/>
              <a:ext cx="4275" cy="2575"/>
            </a:xfrm>
            <a:custGeom>
              <a:rect b="b" l="l" r="r" t="t"/>
              <a:pathLst>
                <a:path extrusionOk="0" h="103" w="171">
                  <a:moveTo>
                    <a:pt x="1" y="1"/>
                  </a:moveTo>
                  <a:lnTo>
                    <a:pt x="171" y="103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6" name="Google Shape;456;p22"/>
            <p:cNvSpPr/>
            <p:nvPr/>
          </p:nvSpPr>
          <p:spPr>
            <a:xfrm>
              <a:off x="4157875" y="2116250"/>
              <a:ext cx="2575" cy="3425"/>
            </a:xfrm>
            <a:custGeom>
              <a:rect b="b" l="l" r="r" t="t"/>
              <a:pathLst>
                <a:path extrusionOk="0" h="137" w="103">
                  <a:moveTo>
                    <a:pt x="0" y="1"/>
                  </a:moveTo>
                  <a:lnTo>
                    <a:pt x="102" y="137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7" name="Google Shape;457;p22"/>
            <p:cNvSpPr/>
            <p:nvPr/>
          </p:nvSpPr>
          <p:spPr>
            <a:xfrm>
              <a:off x="4058900" y="2058075"/>
              <a:ext cx="1725" cy="450"/>
            </a:xfrm>
            <a:custGeom>
              <a:rect b="b" l="l" r="r" t="t"/>
              <a:pathLst>
                <a:path extrusionOk="0" h="18" w="69">
                  <a:moveTo>
                    <a:pt x="1" y="0"/>
                  </a:moveTo>
                  <a:lnTo>
                    <a:pt x="69" y="17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8" name="Google Shape;458;p22"/>
            <p:cNvSpPr/>
            <p:nvPr/>
          </p:nvSpPr>
          <p:spPr>
            <a:xfrm>
              <a:off x="4108175" y="2076325"/>
              <a:ext cx="5125" cy="3425"/>
            </a:xfrm>
            <a:custGeom>
              <a:rect b="b" l="l" r="r" t="t"/>
              <a:pathLst>
                <a:path extrusionOk="0" h="137" w="205">
                  <a:moveTo>
                    <a:pt x="0" y="1"/>
                  </a:moveTo>
                  <a:lnTo>
                    <a:pt x="204" y="137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9" name="Google Shape;459;p22"/>
            <p:cNvSpPr/>
            <p:nvPr/>
          </p:nvSpPr>
          <p:spPr>
            <a:xfrm>
              <a:off x="4076325" y="2062725"/>
              <a:ext cx="1725" cy="450"/>
            </a:xfrm>
            <a:custGeom>
              <a:rect b="b" l="l" r="r" t="t"/>
              <a:pathLst>
                <a:path extrusionOk="0" h="18" w="69">
                  <a:moveTo>
                    <a:pt x="0" y="1"/>
                  </a:moveTo>
                  <a:lnTo>
                    <a:pt x="68" y="18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0" name="Google Shape;460;p22"/>
            <p:cNvSpPr/>
            <p:nvPr/>
          </p:nvSpPr>
          <p:spPr>
            <a:xfrm>
              <a:off x="4067825" y="2060200"/>
              <a:ext cx="1300" cy="425"/>
            </a:xfrm>
            <a:custGeom>
              <a:rect b="b" l="l" r="r" t="t"/>
              <a:pathLst>
                <a:path extrusionOk="0" h="17" w="52">
                  <a:moveTo>
                    <a:pt x="0" y="0"/>
                  </a:moveTo>
                  <a:lnTo>
                    <a:pt x="51" y="17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1" name="Google Shape;461;p22"/>
            <p:cNvSpPr/>
            <p:nvPr/>
          </p:nvSpPr>
          <p:spPr>
            <a:xfrm>
              <a:off x="4084400" y="2065700"/>
              <a:ext cx="2550" cy="875"/>
            </a:xfrm>
            <a:custGeom>
              <a:rect b="b" l="l" r="r" t="t"/>
              <a:pathLst>
                <a:path extrusionOk="0" h="35" w="102">
                  <a:moveTo>
                    <a:pt x="0" y="1"/>
                  </a:moveTo>
                  <a:lnTo>
                    <a:pt x="102" y="35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2" name="Google Shape;462;p22"/>
            <p:cNvSpPr/>
            <p:nvPr/>
          </p:nvSpPr>
          <p:spPr>
            <a:xfrm>
              <a:off x="4115400" y="2081000"/>
              <a:ext cx="6400" cy="3850"/>
            </a:xfrm>
            <a:custGeom>
              <a:rect b="b" l="l" r="r" t="t"/>
              <a:pathLst>
                <a:path extrusionOk="0" h="154" w="256">
                  <a:moveTo>
                    <a:pt x="0" y="1"/>
                  </a:moveTo>
                  <a:cubicBezTo>
                    <a:pt x="85" y="52"/>
                    <a:pt x="170" y="102"/>
                    <a:pt x="255" y="153"/>
                  </a:cubicBezTo>
                  <a:cubicBezTo>
                    <a:pt x="170" y="102"/>
                    <a:pt x="85" y="52"/>
                    <a:pt x="0" y="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3" name="Google Shape;463;p22"/>
            <p:cNvSpPr/>
            <p:nvPr/>
          </p:nvSpPr>
          <p:spPr>
            <a:xfrm>
              <a:off x="4151500" y="2109025"/>
              <a:ext cx="3425" cy="3850"/>
            </a:xfrm>
            <a:custGeom>
              <a:rect b="b" l="l" r="r" t="t"/>
              <a:pathLst>
                <a:path extrusionOk="0" h="154" w="137">
                  <a:moveTo>
                    <a:pt x="1" y="1"/>
                  </a:moveTo>
                  <a:lnTo>
                    <a:pt x="1" y="1"/>
                  </a:lnTo>
                  <a:cubicBezTo>
                    <a:pt x="35" y="52"/>
                    <a:pt x="86" y="103"/>
                    <a:pt x="136" y="154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4" name="Google Shape;464;p22"/>
            <p:cNvSpPr/>
            <p:nvPr/>
          </p:nvSpPr>
          <p:spPr>
            <a:xfrm>
              <a:off x="4137475" y="2096300"/>
              <a:ext cx="5125" cy="4700"/>
            </a:xfrm>
            <a:custGeom>
              <a:rect b="b" l="l" r="r" t="t"/>
              <a:pathLst>
                <a:path extrusionOk="0" h="188" w="205">
                  <a:moveTo>
                    <a:pt x="1" y="0"/>
                  </a:moveTo>
                  <a:cubicBezTo>
                    <a:pt x="69" y="68"/>
                    <a:pt x="137" y="119"/>
                    <a:pt x="205" y="187"/>
                  </a:cubicBezTo>
                  <a:cubicBezTo>
                    <a:pt x="137" y="119"/>
                    <a:pt x="69" y="68"/>
                    <a:pt x="1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5" name="Google Shape;465;p22"/>
            <p:cNvSpPr/>
            <p:nvPr/>
          </p:nvSpPr>
          <p:spPr>
            <a:xfrm>
              <a:off x="4144275" y="2102675"/>
              <a:ext cx="4700" cy="4250"/>
            </a:xfrm>
            <a:custGeom>
              <a:rect b="b" l="l" r="r" t="t"/>
              <a:pathLst>
                <a:path extrusionOk="0" h="170" w="188">
                  <a:moveTo>
                    <a:pt x="1" y="0"/>
                  </a:moveTo>
                  <a:lnTo>
                    <a:pt x="1" y="0"/>
                  </a:lnTo>
                  <a:cubicBezTo>
                    <a:pt x="52" y="51"/>
                    <a:pt x="120" y="119"/>
                    <a:pt x="188" y="170"/>
                  </a:cubicBezTo>
                  <a:cubicBezTo>
                    <a:pt x="120" y="102"/>
                    <a:pt x="69" y="51"/>
                    <a:pt x="1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6" name="Google Shape;466;p22"/>
            <p:cNvSpPr/>
            <p:nvPr/>
          </p:nvSpPr>
          <p:spPr>
            <a:xfrm>
              <a:off x="4123050" y="2085675"/>
              <a:ext cx="5975" cy="4275"/>
            </a:xfrm>
            <a:custGeom>
              <a:rect b="b" l="l" r="r" t="t"/>
              <a:pathLst>
                <a:path extrusionOk="0" h="171" w="239">
                  <a:moveTo>
                    <a:pt x="0" y="0"/>
                  </a:moveTo>
                  <a:cubicBezTo>
                    <a:pt x="85" y="51"/>
                    <a:pt x="170" y="119"/>
                    <a:pt x="238" y="170"/>
                  </a:cubicBezTo>
                  <a:cubicBezTo>
                    <a:pt x="170" y="119"/>
                    <a:pt x="85" y="51"/>
                    <a:pt x="0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7" name="Google Shape;467;p22"/>
            <p:cNvSpPr/>
            <p:nvPr/>
          </p:nvSpPr>
          <p:spPr>
            <a:xfrm>
              <a:off x="4130275" y="2090775"/>
              <a:ext cx="5525" cy="4700"/>
            </a:xfrm>
            <a:custGeom>
              <a:rect b="b" l="l" r="r" t="t"/>
              <a:pathLst>
                <a:path extrusionOk="0" h="188" w="221">
                  <a:moveTo>
                    <a:pt x="0" y="0"/>
                  </a:moveTo>
                  <a:lnTo>
                    <a:pt x="0" y="0"/>
                  </a:lnTo>
                  <a:cubicBezTo>
                    <a:pt x="68" y="68"/>
                    <a:pt x="153" y="119"/>
                    <a:pt x="221" y="187"/>
                  </a:cubicBezTo>
                  <a:cubicBezTo>
                    <a:pt x="153" y="119"/>
                    <a:pt x="85" y="51"/>
                    <a:pt x="0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8" name="Google Shape;468;p22"/>
            <p:cNvSpPr/>
            <p:nvPr/>
          </p:nvSpPr>
          <p:spPr>
            <a:xfrm>
              <a:off x="3833775" y="2054250"/>
              <a:ext cx="371275" cy="564100"/>
            </a:xfrm>
            <a:custGeom>
              <a:rect b="b" l="l" r="r" t="t"/>
              <a:pathLst>
                <a:path extrusionOk="0" h="22564" w="14851">
                  <a:moveTo>
                    <a:pt x="7018" y="0"/>
                  </a:moveTo>
                  <a:lnTo>
                    <a:pt x="6763" y="17"/>
                  </a:lnTo>
                  <a:lnTo>
                    <a:pt x="6644" y="17"/>
                  </a:lnTo>
                  <a:lnTo>
                    <a:pt x="6406" y="51"/>
                  </a:lnTo>
                  <a:lnTo>
                    <a:pt x="6270" y="68"/>
                  </a:lnTo>
                  <a:lnTo>
                    <a:pt x="6049" y="102"/>
                  </a:lnTo>
                  <a:lnTo>
                    <a:pt x="5913" y="136"/>
                  </a:lnTo>
                  <a:cubicBezTo>
                    <a:pt x="5845" y="153"/>
                    <a:pt x="5777" y="170"/>
                    <a:pt x="5692" y="187"/>
                  </a:cubicBezTo>
                  <a:lnTo>
                    <a:pt x="5539" y="221"/>
                  </a:lnTo>
                  <a:lnTo>
                    <a:pt x="5353" y="272"/>
                  </a:lnTo>
                  <a:lnTo>
                    <a:pt x="5200" y="323"/>
                  </a:lnTo>
                  <a:cubicBezTo>
                    <a:pt x="5132" y="340"/>
                    <a:pt x="5081" y="357"/>
                    <a:pt x="5030" y="374"/>
                  </a:cubicBezTo>
                  <a:lnTo>
                    <a:pt x="4843" y="442"/>
                  </a:lnTo>
                  <a:lnTo>
                    <a:pt x="4690" y="493"/>
                  </a:lnTo>
                  <a:lnTo>
                    <a:pt x="4503" y="578"/>
                  </a:lnTo>
                  <a:lnTo>
                    <a:pt x="4367" y="646"/>
                  </a:lnTo>
                  <a:lnTo>
                    <a:pt x="4180" y="731"/>
                  </a:lnTo>
                  <a:lnTo>
                    <a:pt x="4044" y="799"/>
                  </a:lnTo>
                  <a:cubicBezTo>
                    <a:pt x="3976" y="833"/>
                    <a:pt x="3908" y="867"/>
                    <a:pt x="3840" y="901"/>
                  </a:cubicBezTo>
                  <a:lnTo>
                    <a:pt x="3738" y="969"/>
                  </a:lnTo>
                  <a:lnTo>
                    <a:pt x="3518" y="1088"/>
                  </a:lnTo>
                  <a:lnTo>
                    <a:pt x="3416" y="1156"/>
                  </a:lnTo>
                  <a:cubicBezTo>
                    <a:pt x="3348" y="1189"/>
                    <a:pt x="3280" y="1240"/>
                    <a:pt x="3212" y="1291"/>
                  </a:cubicBezTo>
                  <a:lnTo>
                    <a:pt x="3110" y="1359"/>
                  </a:lnTo>
                  <a:lnTo>
                    <a:pt x="2906" y="1512"/>
                  </a:lnTo>
                  <a:cubicBezTo>
                    <a:pt x="1071" y="2906"/>
                    <a:pt x="0" y="5080"/>
                    <a:pt x="0" y="7391"/>
                  </a:cubicBezTo>
                  <a:lnTo>
                    <a:pt x="0" y="22564"/>
                  </a:lnTo>
                  <a:lnTo>
                    <a:pt x="11979" y="13253"/>
                  </a:lnTo>
                  <a:cubicBezTo>
                    <a:pt x="13797" y="11843"/>
                    <a:pt x="14850" y="9651"/>
                    <a:pt x="14833" y="7340"/>
                  </a:cubicBezTo>
                  <a:lnTo>
                    <a:pt x="14833" y="7102"/>
                  </a:lnTo>
                  <a:lnTo>
                    <a:pt x="14833" y="6966"/>
                  </a:lnTo>
                  <a:cubicBezTo>
                    <a:pt x="14833" y="6881"/>
                    <a:pt x="14833" y="6813"/>
                    <a:pt x="14816" y="6728"/>
                  </a:cubicBezTo>
                  <a:lnTo>
                    <a:pt x="14799" y="6610"/>
                  </a:lnTo>
                  <a:cubicBezTo>
                    <a:pt x="14799" y="6525"/>
                    <a:pt x="14782" y="6440"/>
                    <a:pt x="14765" y="6355"/>
                  </a:cubicBezTo>
                  <a:cubicBezTo>
                    <a:pt x="14765" y="6321"/>
                    <a:pt x="14765" y="6270"/>
                    <a:pt x="14748" y="6236"/>
                  </a:cubicBezTo>
                  <a:cubicBezTo>
                    <a:pt x="14731" y="6151"/>
                    <a:pt x="14714" y="6083"/>
                    <a:pt x="14714" y="6015"/>
                  </a:cubicBezTo>
                  <a:cubicBezTo>
                    <a:pt x="14697" y="5930"/>
                    <a:pt x="14697" y="5913"/>
                    <a:pt x="14680" y="5879"/>
                  </a:cubicBezTo>
                  <a:cubicBezTo>
                    <a:pt x="14663" y="5828"/>
                    <a:pt x="14646" y="5726"/>
                    <a:pt x="14630" y="5658"/>
                  </a:cubicBezTo>
                  <a:cubicBezTo>
                    <a:pt x="14613" y="5590"/>
                    <a:pt x="14613" y="5556"/>
                    <a:pt x="14596" y="5522"/>
                  </a:cubicBezTo>
                  <a:cubicBezTo>
                    <a:pt x="14579" y="5471"/>
                    <a:pt x="14562" y="5386"/>
                    <a:pt x="14545" y="5318"/>
                  </a:cubicBezTo>
                  <a:cubicBezTo>
                    <a:pt x="14528" y="5250"/>
                    <a:pt x="14511" y="5216"/>
                    <a:pt x="14494" y="5165"/>
                  </a:cubicBezTo>
                  <a:cubicBezTo>
                    <a:pt x="14477" y="5114"/>
                    <a:pt x="14460" y="5046"/>
                    <a:pt x="14443" y="4978"/>
                  </a:cubicBezTo>
                  <a:lnTo>
                    <a:pt x="14375" y="4825"/>
                  </a:lnTo>
                  <a:cubicBezTo>
                    <a:pt x="14358" y="4758"/>
                    <a:pt x="14341" y="4707"/>
                    <a:pt x="14307" y="4656"/>
                  </a:cubicBezTo>
                  <a:lnTo>
                    <a:pt x="14239" y="4486"/>
                  </a:lnTo>
                  <a:cubicBezTo>
                    <a:pt x="14222" y="4435"/>
                    <a:pt x="14205" y="4384"/>
                    <a:pt x="14171" y="4333"/>
                  </a:cubicBezTo>
                  <a:cubicBezTo>
                    <a:pt x="14154" y="4282"/>
                    <a:pt x="14120" y="4214"/>
                    <a:pt x="14086" y="4146"/>
                  </a:cubicBezTo>
                  <a:lnTo>
                    <a:pt x="14018" y="4010"/>
                  </a:lnTo>
                  <a:lnTo>
                    <a:pt x="13916" y="3823"/>
                  </a:lnTo>
                  <a:lnTo>
                    <a:pt x="13848" y="3704"/>
                  </a:lnTo>
                  <a:cubicBezTo>
                    <a:pt x="13814" y="3636"/>
                    <a:pt x="13780" y="3568"/>
                    <a:pt x="13729" y="3500"/>
                  </a:cubicBezTo>
                  <a:cubicBezTo>
                    <a:pt x="13695" y="3432"/>
                    <a:pt x="13678" y="3432"/>
                    <a:pt x="13661" y="3398"/>
                  </a:cubicBezTo>
                  <a:cubicBezTo>
                    <a:pt x="13644" y="3347"/>
                    <a:pt x="13576" y="3262"/>
                    <a:pt x="13525" y="3194"/>
                  </a:cubicBezTo>
                  <a:lnTo>
                    <a:pt x="13457" y="3075"/>
                  </a:lnTo>
                  <a:lnTo>
                    <a:pt x="13304" y="2889"/>
                  </a:lnTo>
                  <a:lnTo>
                    <a:pt x="13219" y="2770"/>
                  </a:lnTo>
                  <a:lnTo>
                    <a:pt x="13083" y="2617"/>
                  </a:lnTo>
                  <a:lnTo>
                    <a:pt x="12964" y="2481"/>
                  </a:lnTo>
                  <a:lnTo>
                    <a:pt x="12862" y="2345"/>
                  </a:lnTo>
                  <a:lnTo>
                    <a:pt x="12710" y="2192"/>
                  </a:lnTo>
                  <a:lnTo>
                    <a:pt x="12608" y="2107"/>
                  </a:lnTo>
                  <a:cubicBezTo>
                    <a:pt x="12557" y="2039"/>
                    <a:pt x="12489" y="1988"/>
                    <a:pt x="12438" y="1937"/>
                  </a:cubicBezTo>
                  <a:lnTo>
                    <a:pt x="12370" y="1869"/>
                  </a:lnTo>
                  <a:cubicBezTo>
                    <a:pt x="12302" y="1801"/>
                    <a:pt x="12234" y="1750"/>
                    <a:pt x="12166" y="1682"/>
                  </a:cubicBezTo>
                  <a:lnTo>
                    <a:pt x="12115" y="1648"/>
                  </a:lnTo>
                  <a:cubicBezTo>
                    <a:pt x="12030" y="1580"/>
                    <a:pt x="11945" y="1529"/>
                    <a:pt x="11877" y="1461"/>
                  </a:cubicBezTo>
                  <a:lnTo>
                    <a:pt x="11826" y="1427"/>
                  </a:lnTo>
                  <a:cubicBezTo>
                    <a:pt x="11741" y="1376"/>
                    <a:pt x="11673" y="1308"/>
                    <a:pt x="11588" y="1257"/>
                  </a:cubicBezTo>
                  <a:lnTo>
                    <a:pt x="11537" y="1223"/>
                  </a:lnTo>
                  <a:cubicBezTo>
                    <a:pt x="11452" y="1172"/>
                    <a:pt x="11367" y="1122"/>
                    <a:pt x="11282" y="1071"/>
                  </a:cubicBezTo>
                  <a:lnTo>
                    <a:pt x="11214" y="1020"/>
                  </a:lnTo>
                  <a:lnTo>
                    <a:pt x="10993" y="884"/>
                  </a:lnTo>
                  <a:lnTo>
                    <a:pt x="10875" y="833"/>
                  </a:lnTo>
                  <a:lnTo>
                    <a:pt x="10688" y="731"/>
                  </a:lnTo>
                  <a:cubicBezTo>
                    <a:pt x="10637" y="697"/>
                    <a:pt x="10569" y="680"/>
                    <a:pt x="10518" y="646"/>
                  </a:cubicBezTo>
                  <a:lnTo>
                    <a:pt x="10382" y="578"/>
                  </a:lnTo>
                  <a:lnTo>
                    <a:pt x="10144" y="493"/>
                  </a:lnTo>
                  <a:lnTo>
                    <a:pt x="10059" y="459"/>
                  </a:lnTo>
                  <a:lnTo>
                    <a:pt x="9787" y="357"/>
                  </a:lnTo>
                  <a:lnTo>
                    <a:pt x="9719" y="340"/>
                  </a:lnTo>
                  <a:lnTo>
                    <a:pt x="9447" y="255"/>
                  </a:lnTo>
                  <a:lnTo>
                    <a:pt x="9379" y="238"/>
                  </a:lnTo>
                  <a:lnTo>
                    <a:pt x="9091" y="170"/>
                  </a:lnTo>
                  <a:lnTo>
                    <a:pt x="9023" y="153"/>
                  </a:lnTo>
                  <a:cubicBezTo>
                    <a:pt x="8938" y="136"/>
                    <a:pt x="8853" y="119"/>
                    <a:pt x="8768" y="102"/>
                  </a:cubicBezTo>
                  <a:lnTo>
                    <a:pt x="8666" y="85"/>
                  </a:lnTo>
                  <a:cubicBezTo>
                    <a:pt x="8581" y="68"/>
                    <a:pt x="8496" y="51"/>
                    <a:pt x="8428" y="51"/>
                  </a:cubicBezTo>
                  <a:lnTo>
                    <a:pt x="8292" y="34"/>
                  </a:lnTo>
                  <a:lnTo>
                    <a:pt x="8071" y="0"/>
                  </a:lnTo>
                  <a:close/>
                </a:path>
              </a:pathLst>
            </a:custGeom>
            <a:solidFill>
              <a:srgbClr val="EA433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69" name="Google Shape;469;p22"/>
          <p:cNvGrpSpPr/>
          <p:nvPr/>
        </p:nvGrpSpPr>
        <p:grpSpPr>
          <a:xfrm>
            <a:off x="4701380" y="2695797"/>
            <a:ext cx="358415" cy="486767"/>
            <a:chOff x="3222100" y="2053500"/>
            <a:chExt cx="1172825" cy="1592825"/>
          </a:xfrm>
        </p:grpSpPr>
        <p:sp>
          <p:nvSpPr>
            <p:cNvPr id="470" name="Google Shape;470;p22"/>
            <p:cNvSpPr/>
            <p:nvPr/>
          </p:nvSpPr>
          <p:spPr>
            <a:xfrm>
              <a:off x="4166800" y="2251325"/>
              <a:ext cx="25" cy="25"/>
            </a:xfrm>
            <a:custGeom>
              <a:rect b="b" l="l" r="r" t="t"/>
              <a:pathLst>
                <a:path extrusionOk="0" h="1" w="1">
                  <a:moveTo>
                    <a:pt x="0" y="1"/>
                  </a:moveTo>
                  <a:lnTo>
                    <a:pt x="0" y="1"/>
                  </a:lnTo>
                  <a:close/>
                </a:path>
              </a:pathLst>
            </a:custGeom>
            <a:solidFill>
              <a:srgbClr val="FBBC0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1" name="Google Shape;471;p22"/>
            <p:cNvSpPr/>
            <p:nvPr/>
          </p:nvSpPr>
          <p:spPr>
            <a:xfrm>
              <a:off x="3322350" y="3275850"/>
              <a:ext cx="1072575" cy="370475"/>
            </a:xfrm>
            <a:custGeom>
              <a:rect b="b" l="l" r="r" t="t"/>
              <a:pathLst>
                <a:path extrusionOk="0" h="14819" w="42903">
                  <a:moveTo>
                    <a:pt x="35500" y="0"/>
                  </a:moveTo>
                  <a:cubicBezTo>
                    <a:pt x="35458" y="0"/>
                    <a:pt x="35417" y="1"/>
                    <a:pt x="35375" y="1"/>
                  </a:cubicBezTo>
                  <a:lnTo>
                    <a:pt x="3790" y="1"/>
                  </a:lnTo>
                  <a:lnTo>
                    <a:pt x="1615" y="2737"/>
                  </a:lnTo>
                  <a:cubicBezTo>
                    <a:pt x="561" y="4028"/>
                    <a:pt x="1" y="5659"/>
                    <a:pt x="1" y="7324"/>
                  </a:cubicBezTo>
                  <a:lnTo>
                    <a:pt x="1" y="7409"/>
                  </a:lnTo>
                  <a:lnTo>
                    <a:pt x="1" y="7460"/>
                  </a:lnTo>
                  <a:lnTo>
                    <a:pt x="1" y="7511"/>
                  </a:lnTo>
                  <a:cubicBezTo>
                    <a:pt x="52" y="11555"/>
                    <a:pt x="3348" y="14817"/>
                    <a:pt x="7392" y="14817"/>
                  </a:cubicBezTo>
                  <a:lnTo>
                    <a:pt x="35375" y="14817"/>
                  </a:lnTo>
                  <a:cubicBezTo>
                    <a:pt x="35417" y="14818"/>
                    <a:pt x="35458" y="14818"/>
                    <a:pt x="35499" y="14818"/>
                  </a:cubicBezTo>
                  <a:cubicBezTo>
                    <a:pt x="39588" y="14818"/>
                    <a:pt x="42902" y="11497"/>
                    <a:pt x="42902" y="7409"/>
                  </a:cubicBezTo>
                  <a:cubicBezTo>
                    <a:pt x="42902" y="3305"/>
                    <a:pt x="39589" y="0"/>
                    <a:pt x="35500" y="0"/>
                  </a:cubicBezTo>
                  <a:close/>
                </a:path>
              </a:pathLst>
            </a:custGeom>
            <a:solidFill>
              <a:srgbClr val="FBBC0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2" name="Google Shape;472;p22"/>
            <p:cNvSpPr/>
            <p:nvPr/>
          </p:nvSpPr>
          <p:spPr>
            <a:xfrm>
              <a:off x="3222100" y="2053500"/>
              <a:ext cx="941325" cy="714800"/>
            </a:xfrm>
            <a:custGeom>
              <a:rect b="b" l="l" r="r" t="t"/>
              <a:pathLst>
                <a:path extrusionOk="0" h="28592" w="37653">
                  <a:moveTo>
                    <a:pt x="21180" y="0"/>
                  </a:moveTo>
                  <a:cubicBezTo>
                    <a:pt x="18495" y="0"/>
                    <a:pt x="15811" y="514"/>
                    <a:pt x="13271" y="1542"/>
                  </a:cubicBezTo>
                  <a:lnTo>
                    <a:pt x="13084" y="1610"/>
                  </a:lnTo>
                  <a:lnTo>
                    <a:pt x="12880" y="1712"/>
                  </a:lnTo>
                  <a:cubicBezTo>
                    <a:pt x="10382" y="2766"/>
                    <a:pt x="8105" y="4295"/>
                    <a:pt x="6202" y="6215"/>
                  </a:cubicBezTo>
                  <a:cubicBezTo>
                    <a:pt x="6101" y="6317"/>
                    <a:pt x="5982" y="6436"/>
                    <a:pt x="5897" y="6555"/>
                  </a:cubicBezTo>
                  <a:cubicBezTo>
                    <a:pt x="2108" y="10479"/>
                    <a:pt x="1" y="15730"/>
                    <a:pt x="1" y="21184"/>
                  </a:cubicBezTo>
                  <a:cubicBezTo>
                    <a:pt x="1" y="25278"/>
                    <a:pt x="3314" y="28591"/>
                    <a:pt x="7409" y="28591"/>
                  </a:cubicBezTo>
                  <a:cubicBezTo>
                    <a:pt x="11504" y="28591"/>
                    <a:pt x="14817" y="25278"/>
                    <a:pt x="14817" y="21184"/>
                  </a:cubicBezTo>
                  <a:cubicBezTo>
                    <a:pt x="14817" y="18754"/>
                    <a:pt x="16210" y="16528"/>
                    <a:pt x="18385" y="15475"/>
                  </a:cubicBezTo>
                  <a:lnTo>
                    <a:pt x="18436" y="15441"/>
                  </a:lnTo>
                  <a:lnTo>
                    <a:pt x="18623" y="15356"/>
                  </a:lnTo>
                  <a:lnTo>
                    <a:pt x="18742" y="15305"/>
                  </a:lnTo>
                  <a:lnTo>
                    <a:pt x="18861" y="15254"/>
                  </a:lnTo>
                  <a:lnTo>
                    <a:pt x="19047" y="15186"/>
                  </a:lnTo>
                  <a:lnTo>
                    <a:pt x="19115" y="15169"/>
                  </a:lnTo>
                  <a:cubicBezTo>
                    <a:pt x="19778" y="14939"/>
                    <a:pt x="20475" y="14825"/>
                    <a:pt x="21171" y="14825"/>
                  </a:cubicBezTo>
                  <a:cubicBezTo>
                    <a:pt x="21868" y="14825"/>
                    <a:pt x="22565" y="14939"/>
                    <a:pt x="23227" y="15169"/>
                  </a:cubicBezTo>
                  <a:lnTo>
                    <a:pt x="23295" y="15186"/>
                  </a:lnTo>
                  <a:lnTo>
                    <a:pt x="23482" y="15254"/>
                  </a:lnTo>
                  <a:cubicBezTo>
                    <a:pt x="23516" y="15271"/>
                    <a:pt x="23567" y="15288"/>
                    <a:pt x="23618" y="15305"/>
                  </a:cubicBezTo>
                  <a:lnTo>
                    <a:pt x="23720" y="15356"/>
                  </a:lnTo>
                  <a:cubicBezTo>
                    <a:pt x="23788" y="15390"/>
                    <a:pt x="23856" y="15407"/>
                    <a:pt x="23907" y="15441"/>
                  </a:cubicBezTo>
                  <a:lnTo>
                    <a:pt x="23958" y="15475"/>
                  </a:lnTo>
                  <a:cubicBezTo>
                    <a:pt x="25300" y="16120"/>
                    <a:pt x="26353" y="17225"/>
                    <a:pt x="26982" y="18567"/>
                  </a:cubicBezTo>
                  <a:lnTo>
                    <a:pt x="37652" y="7880"/>
                  </a:lnTo>
                  <a:cubicBezTo>
                    <a:pt x="37177" y="7302"/>
                    <a:pt x="36684" y="6741"/>
                    <a:pt x="36140" y="6215"/>
                  </a:cubicBezTo>
                  <a:cubicBezTo>
                    <a:pt x="34237" y="4295"/>
                    <a:pt x="31977" y="2766"/>
                    <a:pt x="29480" y="1712"/>
                  </a:cubicBezTo>
                  <a:lnTo>
                    <a:pt x="29276" y="1610"/>
                  </a:lnTo>
                  <a:lnTo>
                    <a:pt x="29089" y="1542"/>
                  </a:lnTo>
                  <a:cubicBezTo>
                    <a:pt x="26549" y="514"/>
                    <a:pt x="23864" y="0"/>
                    <a:pt x="21180" y="0"/>
                  </a:cubicBezTo>
                  <a:close/>
                </a:path>
              </a:pathLst>
            </a:custGeom>
            <a:solidFill>
              <a:srgbClr val="34A85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3" name="Google Shape;473;p22"/>
            <p:cNvSpPr/>
            <p:nvPr/>
          </p:nvSpPr>
          <p:spPr>
            <a:xfrm>
              <a:off x="3896225" y="2250475"/>
              <a:ext cx="267200" cy="267200"/>
            </a:xfrm>
            <a:custGeom>
              <a:rect b="b" l="l" r="r" t="t"/>
              <a:pathLst>
                <a:path extrusionOk="0" h="10688" w="10688">
                  <a:moveTo>
                    <a:pt x="0" y="10688"/>
                  </a:moveTo>
                  <a:lnTo>
                    <a:pt x="10687" y="1"/>
                  </a:lnTo>
                </a:path>
              </a:pathLst>
            </a:custGeom>
            <a:solidFill>
              <a:srgbClr val="4285F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4" name="Google Shape;474;p22"/>
            <p:cNvSpPr/>
            <p:nvPr/>
          </p:nvSpPr>
          <p:spPr>
            <a:xfrm>
              <a:off x="3592500" y="3276250"/>
              <a:ext cx="802425" cy="370075"/>
            </a:xfrm>
            <a:custGeom>
              <a:rect b="b" l="l" r="r" t="t"/>
              <a:pathLst>
                <a:path extrusionOk="0" h="14803" w="32097">
                  <a:moveTo>
                    <a:pt x="24724" y="1"/>
                  </a:moveTo>
                  <a:cubicBezTo>
                    <a:pt x="24672" y="1"/>
                    <a:pt x="24621" y="1"/>
                    <a:pt x="24569" y="2"/>
                  </a:cubicBezTo>
                  <a:lnTo>
                    <a:pt x="11928" y="2"/>
                  </a:lnTo>
                  <a:lnTo>
                    <a:pt x="1" y="14801"/>
                  </a:lnTo>
                  <a:lnTo>
                    <a:pt x="24569" y="14801"/>
                  </a:lnTo>
                  <a:cubicBezTo>
                    <a:pt x="24621" y="14802"/>
                    <a:pt x="24672" y="14803"/>
                    <a:pt x="24724" y="14803"/>
                  </a:cubicBezTo>
                  <a:cubicBezTo>
                    <a:pt x="28799" y="14803"/>
                    <a:pt x="32096" y="11487"/>
                    <a:pt x="32096" y="7393"/>
                  </a:cubicBezTo>
                  <a:cubicBezTo>
                    <a:pt x="32096" y="3316"/>
                    <a:pt x="28799" y="1"/>
                    <a:pt x="24724" y="1"/>
                  </a:cubicBezTo>
                  <a:close/>
                </a:path>
              </a:pathLst>
            </a:custGeom>
            <a:solidFill>
              <a:srgbClr val="EA433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5" name="Google Shape;475;p22"/>
            <p:cNvSpPr/>
            <p:nvPr/>
          </p:nvSpPr>
          <p:spPr>
            <a:xfrm>
              <a:off x="3417075" y="2250900"/>
              <a:ext cx="865700" cy="1025425"/>
            </a:xfrm>
            <a:custGeom>
              <a:rect b="b" l="l" r="r" t="t"/>
              <a:pathLst>
                <a:path extrusionOk="0" h="41017" w="34628">
                  <a:moveTo>
                    <a:pt x="29853" y="1"/>
                  </a:moveTo>
                  <a:lnTo>
                    <a:pt x="19183" y="10671"/>
                  </a:lnTo>
                  <a:cubicBezTo>
                    <a:pt x="19540" y="11504"/>
                    <a:pt x="19744" y="12387"/>
                    <a:pt x="19744" y="13288"/>
                  </a:cubicBezTo>
                  <a:cubicBezTo>
                    <a:pt x="19744" y="13423"/>
                    <a:pt x="19744" y="13559"/>
                    <a:pt x="19744" y="13712"/>
                  </a:cubicBezTo>
                  <a:cubicBezTo>
                    <a:pt x="19591" y="15496"/>
                    <a:pt x="18928" y="17195"/>
                    <a:pt x="17841" y="18606"/>
                  </a:cubicBezTo>
                  <a:cubicBezTo>
                    <a:pt x="17484" y="19047"/>
                    <a:pt x="17348" y="19217"/>
                    <a:pt x="16991" y="19693"/>
                  </a:cubicBezTo>
                  <a:lnTo>
                    <a:pt x="1" y="41016"/>
                  </a:lnTo>
                  <a:lnTo>
                    <a:pt x="18945" y="41016"/>
                  </a:lnTo>
                  <a:lnTo>
                    <a:pt x="28766" y="28698"/>
                  </a:lnTo>
                  <a:cubicBezTo>
                    <a:pt x="28936" y="28477"/>
                    <a:pt x="29106" y="28239"/>
                    <a:pt x="29259" y="28001"/>
                  </a:cubicBezTo>
                  <a:cubicBezTo>
                    <a:pt x="30108" y="26846"/>
                    <a:pt x="31094" y="25453"/>
                    <a:pt x="31298" y="24909"/>
                  </a:cubicBezTo>
                  <a:lnTo>
                    <a:pt x="31314" y="24909"/>
                  </a:lnTo>
                  <a:cubicBezTo>
                    <a:pt x="33489" y="21307"/>
                    <a:pt x="34628" y="17178"/>
                    <a:pt x="34577" y="12982"/>
                  </a:cubicBezTo>
                  <a:cubicBezTo>
                    <a:pt x="34509" y="8241"/>
                    <a:pt x="32844" y="3671"/>
                    <a:pt x="29853" y="1"/>
                  </a:cubicBezTo>
                  <a:close/>
                </a:path>
              </a:pathLst>
            </a:custGeom>
            <a:solidFill>
              <a:srgbClr val="4285F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76" name="Google Shape;476;p22"/>
          <p:cNvSpPr txBox="1"/>
          <p:nvPr/>
        </p:nvSpPr>
        <p:spPr>
          <a:xfrm>
            <a:off x="5508725" y="2730950"/>
            <a:ext cx="30000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2200">
                <a:solidFill>
                  <a:schemeClr val="dk2"/>
                </a:solidFill>
                <a:latin typeface="Google Sans"/>
                <a:ea typeface="Google Sans"/>
                <a:cs typeface="Google Sans"/>
                <a:sym typeface="Google Sans"/>
              </a:rPr>
              <a:t>完整功能版</a:t>
            </a:r>
            <a:endParaRPr sz="11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0" name="Shape 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" name="Google Shape;481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199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82" name="Google Shape;482;p23"/>
          <p:cNvPicPr preferRelativeResize="0"/>
          <p:nvPr/>
        </p:nvPicPr>
        <p:blipFill rotWithShape="1">
          <a:blip r:embed="rId4">
            <a:alphaModFix/>
          </a:blip>
          <a:srcRect b="0" l="0" r="17122" t="0"/>
          <a:stretch/>
        </p:blipFill>
        <p:spPr>
          <a:xfrm>
            <a:off x="6748675" y="3829050"/>
            <a:ext cx="2395325" cy="1274000"/>
          </a:xfrm>
          <a:prstGeom prst="rect">
            <a:avLst/>
          </a:prstGeom>
          <a:noFill/>
          <a:ln>
            <a:noFill/>
          </a:ln>
        </p:spPr>
      </p:pic>
      <p:sp>
        <p:nvSpPr>
          <p:cNvPr id="483" name="Google Shape;483;p23"/>
          <p:cNvSpPr txBox="1"/>
          <p:nvPr/>
        </p:nvSpPr>
        <p:spPr>
          <a:xfrm>
            <a:off x="3679913" y="2218150"/>
            <a:ext cx="3000000" cy="1000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2600">
                <a:solidFill>
                  <a:schemeClr val="dk2"/>
                </a:solidFill>
                <a:latin typeface="Google Sans"/>
                <a:ea typeface="Google Sans"/>
                <a:cs typeface="Google Sans"/>
                <a:sym typeface="Google Sans"/>
              </a:rPr>
              <a:t>三步驟速成版</a:t>
            </a:r>
            <a:endParaRPr sz="2600">
              <a:solidFill>
                <a:schemeClr val="dk2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4" name="Google Shape;484;p23"/>
          <p:cNvSpPr/>
          <p:nvPr/>
        </p:nvSpPr>
        <p:spPr>
          <a:xfrm>
            <a:off x="2700272" y="2143418"/>
            <a:ext cx="639600" cy="639600"/>
          </a:xfrm>
          <a:prstGeom prst="ellipse">
            <a:avLst/>
          </a:prstGeom>
          <a:solidFill>
            <a:srgbClr val="FFFFFF"/>
          </a:solidFill>
          <a:ln>
            <a:noFill/>
          </a:ln>
          <a:effectLst>
            <a:outerShdw blurRad="57150" rotWithShape="0" algn="bl" dir="5400000" dist="19050">
              <a:srgbClr val="999999">
                <a:alpha val="5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485" name="Google Shape;485;p23"/>
          <p:cNvGrpSpPr/>
          <p:nvPr/>
        </p:nvGrpSpPr>
        <p:grpSpPr>
          <a:xfrm>
            <a:off x="2846494" y="2218150"/>
            <a:ext cx="250409" cy="486660"/>
            <a:chOff x="3385650" y="2053825"/>
            <a:chExt cx="819400" cy="1592475"/>
          </a:xfrm>
        </p:grpSpPr>
        <p:sp>
          <p:nvSpPr>
            <p:cNvPr id="486" name="Google Shape;486;p23"/>
            <p:cNvSpPr/>
            <p:nvPr/>
          </p:nvSpPr>
          <p:spPr>
            <a:xfrm>
              <a:off x="3833350" y="2232650"/>
              <a:ext cx="371275" cy="1117575"/>
            </a:xfrm>
            <a:custGeom>
              <a:rect b="b" l="l" r="r" t="t"/>
              <a:pathLst>
                <a:path extrusionOk="0" h="44703" w="14851">
                  <a:moveTo>
                    <a:pt x="14850" y="0"/>
                  </a:moveTo>
                  <a:lnTo>
                    <a:pt x="14850" y="51"/>
                  </a:lnTo>
                  <a:lnTo>
                    <a:pt x="14850" y="110"/>
                  </a:lnTo>
                  <a:lnTo>
                    <a:pt x="14850" y="110"/>
                  </a:lnTo>
                  <a:cubicBezTo>
                    <a:pt x="14851" y="73"/>
                    <a:pt x="14851" y="37"/>
                    <a:pt x="14850" y="0"/>
                  </a:cubicBezTo>
                  <a:close/>
                  <a:moveTo>
                    <a:pt x="14850" y="110"/>
                  </a:moveTo>
                  <a:lnTo>
                    <a:pt x="14850" y="110"/>
                  </a:lnTo>
                  <a:cubicBezTo>
                    <a:pt x="14834" y="2363"/>
                    <a:pt x="13785" y="4508"/>
                    <a:pt x="11979" y="5913"/>
                  </a:cubicBezTo>
                  <a:lnTo>
                    <a:pt x="0" y="15207"/>
                  </a:lnTo>
                  <a:lnTo>
                    <a:pt x="0" y="31688"/>
                  </a:lnTo>
                  <a:lnTo>
                    <a:pt x="14850" y="44703"/>
                  </a:lnTo>
                  <a:lnTo>
                    <a:pt x="14850" y="110"/>
                  </a:lnTo>
                  <a:close/>
                </a:path>
              </a:pathLst>
            </a:custGeom>
            <a:solidFill>
              <a:srgbClr val="4285F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7" name="Google Shape;487;p23"/>
            <p:cNvSpPr/>
            <p:nvPr/>
          </p:nvSpPr>
          <p:spPr>
            <a:xfrm>
              <a:off x="3833350" y="3024825"/>
              <a:ext cx="370850" cy="621475"/>
            </a:xfrm>
            <a:custGeom>
              <a:rect b="b" l="l" r="r" t="t"/>
              <a:pathLst>
                <a:path extrusionOk="0" h="24859" w="14834">
                  <a:moveTo>
                    <a:pt x="0" y="1"/>
                  </a:moveTo>
                  <a:lnTo>
                    <a:pt x="0" y="17433"/>
                  </a:lnTo>
                  <a:cubicBezTo>
                    <a:pt x="0" y="21528"/>
                    <a:pt x="3314" y="24858"/>
                    <a:pt x="7425" y="24858"/>
                  </a:cubicBezTo>
                  <a:cubicBezTo>
                    <a:pt x="11520" y="24858"/>
                    <a:pt x="14833" y="21528"/>
                    <a:pt x="14833" y="17433"/>
                  </a:cubicBezTo>
                  <a:lnTo>
                    <a:pt x="14833" y="13016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34A85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8" name="Google Shape;488;p23"/>
            <p:cNvSpPr/>
            <p:nvPr/>
          </p:nvSpPr>
          <p:spPr>
            <a:xfrm>
              <a:off x="3989675" y="2055525"/>
              <a:ext cx="3400" cy="450"/>
            </a:xfrm>
            <a:custGeom>
              <a:rect b="b" l="l" r="r" t="t"/>
              <a:pathLst>
                <a:path extrusionOk="0" h="18" w="136">
                  <a:moveTo>
                    <a:pt x="0" y="17"/>
                  </a:moveTo>
                  <a:lnTo>
                    <a:pt x="136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9" name="Google Shape;489;p23"/>
            <p:cNvSpPr/>
            <p:nvPr/>
          </p:nvSpPr>
          <p:spPr>
            <a:xfrm>
              <a:off x="4136200" y="2095450"/>
              <a:ext cx="1300" cy="875"/>
            </a:xfrm>
            <a:custGeom>
              <a:rect b="b" l="l" r="r" t="t"/>
              <a:pathLst>
                <a:path extrusionOk="0" h="35" w="52">
                  <a:moveTo>
                    <a:pt x="1" y="0"/>
                  </a:moveTo>
                  <a:lnTo>
                    <a:pt x="52" y="34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0" name="Google Shape;490;p23"/>
            <p:cNvSpPr/>
            <p:nvPr/>
          </p:nvSpPr>
          <p:spPr>
            <a:xfrm>
              <a:off x="4129000" y="2089925"/>
              <a:ext cx="1275" cy="875"/>
            </a:xfrm>
            <a:custGeom>
              <a:rect b="b" l="l" r="r" t="t"/>
              <a:pathLst>
                <a:path extrusionOk="0" h="35" w="51">
                  <a:moveTo>
                    <a:pt x="0" y="0"/>
                  </a:moveTo>
                  <a:lnTo>
                    <a:pt x="51" y="34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1" name="Google Shape;491;p23"/>
            <p:cNvSpPr/>
            <p:nvPr/>
          </p:nvSpPr>
          <p:spPr>
            <a:xfrm>
              <a:off x="4121775" y="2084825"/>
              <a:ext cx="1300" cy="875"/>
            </a:xfrm>
            <a:custGeom>
              <a:rect b="b" l="l" r="r" t="t"/>
              <a:pathLst>
                <a:path extrusionOk="0" h="35" w="52">
                  <a:moveTo>
                    <a:pt x="0" y="0"/>
                  </a:moveTo>
                  <a:lnTo>
                    <a:pt x="51" y="34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2" name="Google Shape;492;p23"/>
            <p:cNvSpPr/>
            <p:nvPr/>
          </p:nvSpPr>
          <p:spPr>
            <a:xfrm>
              <a:off x="3999000" y="2054675"/>
              <a:ext cx="3000" cy="450"/>
            </a:xfrm>
            <a:custGeom>
              <a:rect b="b" l="l" r="r" t="t"/>
              <a:pathLst>
                <a:path extrusionOk="0" h="18" w="120">
                  <a:moveTo>
                    <a:pt x="1" y="17"/>
                  </a:moveTo>
                  <a:lnTo>
                    <a:pt x="120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3" name="Google Shape;493;p23"/>
            <p:cNvSpPr/>
            <p:nvPr/>
          </p:nvSpPr>
          <p:spPr>
            <a:xfrm>
              <a:off x="4142575" y="2100975"/>
              <a:ext cx="1725" cy="1725"/>
            </a:xfrm>
            <a:custGeom>
              <a:rect b="b" l="l" r="r" t="t"/>
              <a:pathLst>
                <a:path extrusionOk="0" h="69" w="69">
                  <a:moveTo>
                    <a:pt x="1" y="0"/>
                  </a:moveTo>
                  <a:lnTo>
                    <a:pt x="69" y="68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4" name="Google Shape;494;p23"/>
            <p:cNvSpPr/>
            <p:nvPr/>
          </p:nvSpPr>
          <p:spPr>
            <a:xfrm>
              <a:off x="4160425" y="2119650"/>
              <a:ext cx="3425" cy="3850"/>
            </a:xfrm>
            <a:custGeom>
              <a:rect b="b" l="l" r="r" t="t"/>
              <a:pathLst>
                <a:path extrusionOk="0" h="154" w="137">
                  <a:moveTo>
                    <a:pt x="0" y="1"/>
                  </a:moveTo>
                  <a:lnTo>
                    <a:pt x="136" y="154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5" name="Google Shape;495;p23"/>
            <p:cNvSpPr/>
            <p:nvPr/>
          </p:nvSpPr>
          <p:spPr>
            <a:xfrm>
              <a:off x="3980750" y="2056800"/>
              <a:ext cx="3425" cy="875"/>
            </a:xfrm>
            <a:custGeom>
              <a:rect b="b" l="l" r="r" t="t"/>
              <a:pathLst>
                <a:path extrusionOk="0" h="35" w="137">
                  <a:moveTo>
                    <a:pt x="0" y="34"/>
                  </a:moveTo>
                  <a:lnTo>
                    <a:pt x="136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6" name="Google Shape;496;p23"/>
            <p:cNvSpPr/>
            <p:nvPr/>
          </p:nvSpPr>
          <p:spPr>
            <a:xfrm>
              <a:off x="3971825" y="2058925"/>
              <a:ext cx="3850" cy="875"/>
            </a:xfrm>
            <a:custGeom>
              <a:rect b="b" l="l" r="r" t="t"/>
              <a:pathLst>
                <a:path extrusionOk="0" h="35" w="154">
                  <a:moveTo>
                    <a:pt x="0" y="34"/>
                  </a:moveTo>
                  <a:lnTo>
                    <a:pt x="153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7" name="Google Shape;497;p23"/>
            <p:cNvSpPr/>
            <p:nvPr/>
          </p:nvSpPr>
          <p:spPr>
            <a:xfrm>
              <a:off x="4166375" y="2126450"/>
              <a:ext cx="3425" cy="4700"/>
            </a:xfrm>
            <a:custGeom>
              <a:rect b="b" l="l" r="r" t="t"/>
              <a:pathLst>
                <a:path extrusionOk="0" h="188" w="137">
                  <a:moveTo>
                    <a:pt x="0" y="1"/>
                  </a:moveTo>
                  <a:lnTo>
                    <a:pt x="136" y="187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8" name="Google Shape;498;p23"/>
            <p:cNvSpPr/>
            <p:nvPr/>
          </p:nvSpPr>
          <p:spPr>
            <a:xfrm>
              <a:off x="4113700" y="2079725"/>
              <a:ext cx="1725" cy="1300"/>
            </a:xfrm>
            <a:custGeom>
              <a:rect b="b" l="l" r="r" t="t"/>
              <a:pathLst>
                <a:path extrusionOk="0" h="52" w="69">
                  <a:moveTo>
                    <a:pt x="0" y="1"/>
                  </a:moveTo>
                  <a:lnTo>
                    <a:pt x="68" y="52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9" name="Google Shape;499;p23"/>
            <p:cNvSpPr/>
            <p:nvPr/>
          </p:nvSpPr>
          <p:spPr>
            <a:xfrm>
              <a:off x="4148950" y="2106900"/>
              <a:ext cx="2150" cy="2150"/>
            </a:xfrm>
            <a:custGeom>
              <a:rect b="b" l="l" r="r" t="t"/>
              <a:pathLst>
                <a:path extrusionOk="0" h="86" w="86">
                  <a:moveTo>
                    <a:pt x="1" y="1"/>
                  </a:moveTo>
                  <a:lnTo>
                    <a:pt x="86" y="86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0" name="Google Shape;500;p23"/>
            <p:cNvSpPr/>
            <p:nvPr/>
          </p:nvSpPr>
          <p:spPr>
            <a:xfrm>
              <a:off x="4154900" y="2112850"/>
              <a:ext cx="3000" cy="3425"/>
            </a:xfrm>
            <a:custGeom>
              <a:rect b="b" l="l" r="r" t="t"/>
              <a:pathLst>
                <a:path extrusionOk="0" h="137" w="120">
                  <a:moveTo>
                    <a:pt x="0" y="1"/>
                  </a:moveTo>
                  <a:lnTo>
                    <a:pt x="119" y="137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1" name="Google Shape;501;p23"/>
            <p:cNvSpPr/>
            <p:nvPr/>
          </p:nvSpPr>
          <p:spPr>
            <a:xfrm>
              <a:off x="4052100" y="2056800"/>
              <a:ext cx="6825" cy="1300"/>
            </a:xfrm>
            <a:custGeom>
              <a:rect b="b" l="l" r="r" t="t"/>
              <a:pathLst>
                <a:path extrusionOk="0" h="52" w="273">
                  <a:moveTo>
                    <a:pt x="1" y="0"/>
                  </a:moveTo>
                  <a:cubicBezTo>
                    <a:pt x="86" y="17"/>
                    <a:pt x="188" y="34"/>
                    <a:pt x="273" y="51"/>
                  </a:cubicBezTo>
                  <a:cubicBezTo>
                    <a:pt x="188" y="34"/>
                    <a:pt x="86" y="17"/>
                    <a:pt x="1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2" name="Google Shape;502;p23"/>
            <p:cNvSpPr/>
            <p:nvPr/>
          </p:nvSpPr>
          <p:spPr>
            <a:xfrm>
              <a:off x="4104775" y="2075050"/>
              <a:ext cx="3425" cy="1300"/>
            </a:xfrm>
            <a:custGeom>
              <a:rect b="b" l="l" r="r" t="t"/>
              <a:pathLst>
                <a:path extrusionOk="0" h="52" w="137">
                  <a:moveTo>
                    <a:pt x="1" y="1"/>
                  </a:moveTo>
                  <a:lnTo>
                    <a:pt x="136" y="52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3" name="Google Shape;503;p23"/>
            <p:cNvSpPr/>
            <p:nvPr/>
          </p:nvSpPr>
          <p:spPr>
            <a:xfrm>
              <a:off x="4069100" y="2060600"/>
              <a:ext cx="7250" cy="2150"/>
            </a:xfrm>
            <a:custGeom>
              <a:rect b="b" l="l" r="r" t="t"/>
              <a:pathLst>
                <a:path extrusionOk="0" h="86" w="290">
                  <a:moveTo>
                    <a:pt x="0" y="1"/>
                  </a:moveTo>
                  <a:lnTo>
                    <a:pt x="289" y="86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4" name="Google Shape;504;p23"/>
            <p:cNvSpPr/>
            <p:nvPr/>
          </p:nvSpPr>
          <p:spPr>
            <a:xfrm>
              <a:off x="3962900" y="2061025"/>
              <a:ext cx="4275" cy="1300"/>
            </a:xfrm>
            <a:custGeom>
              <a:rect b="b" l="l" r="r" t="t"/>
              <a:pathLst>
                <a:path extrusionOk="0" h="52" w="171">
                  <a:moveTo>
                    <a:pt x="1" y="52"/>
                  </a:moveTo>
                  <a:lnTo>
                    <a:pt x="171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5" name="Google Shape;505;p23"/>
            <p:cNvSpPr/>
            <p:nvPr/>
          </p:nvSpPr>
          <p:spPr>
            <a:xfrm>
              <a:off x="4026625" y="2053825"/>
              <a:ext cx="4275" cy="25"/>
            </a:xfrm>
            <a:custGeom>
              <a:rect b="b" l="l" r="r" t="t"/>
              <a:pathLst>
                <a:path extrusionOk="0" h="1" w="171">
                  <a:moveTo>
                    <a:pt x="0" y="0"/>
                  </a:moveTo>
                  <a:lnTo>
                    <a:pt x="170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6" name="Google Shape;506;p23"/>
            <p:cNvSpPr/>
            <p:nvPr/>
          </p:nvSpPr>
          <p:spPr>
            <a:xfrm>
              <a:off x="4035125" y="2054250"/>
              <a:ext cx="5525" cy="875"/>
            </a:xfrm>
            <a:custGeom>
              <a:rect b="b" l="l" r="r" t="t"/>
              <a:pathLst>
                <a:path extrusionOk="0" h="35" w="221">
                  <a:moveTo>
                    <a:pt x="0" y="0"/>
                  </a:moveTo>
                  <a:lnTo>
                    <a:pt x="221" y="34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7" name="Google Shape;507;p23"/>
            <p:cNvSpPr/>
            <p:nvPr/>
          </p:nvSpPr>
          <p:spPr>
            <a:xfrm>
              <a:off x="4043600" y="2055525"/>
              <a:ext cx="6400" cy="875"/>
            </a:xfrm>
            <a:custGeom>
              <a:rect b="b" l="l" r="r" t="t"/>
              <a:pathLst>
                <a:path extrusionOk="0" h="35" w="256">
                  <a:moveTo>
                    <a:pt x="1" y="0"/>
                  </a:moveTo>
                  <a:cubicBezTo>
                    <a:pt x="86" y="0"/>
                    <a:pt x="171" y="17"/>
                    <a:pt x="256" y="34"/>
                  </a:cubicBezTo>
                  <a:cubicBezTo>
                    <a:pt x="171" y="17"/>
                    <a:pt x="86" y="0"/>
                    <a:pt x="1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8" name="Google Shape;508;p23"/>
            <p:cNvSpPr/>
            <p:nvPr/>
          </p:nvSpPr>
          <p:spPr>
            <a:xfrm>
              <a:off x="4060600" y="2058500"/>
              <a:ext cx="7250" cy="1700"/>
            </a:xfrm>
            <a:custGeom>
              <a:rect b="b" l="l" r="r" t="t"/>
              <a:pathLst>
                <a:path extrusionOk="0" h="68" w="290">
                  <a:moveTo>
                    <a:pt x="1" y="0"/>
                  </a:moveTo>
                  <a:lnTo>
                    <a:pt x="289" y="68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9" name="Google Shape;509;p23"/>
            <p:cNvSpPr/>
            <p:nvPr/>
          </p:nvSpPr>
          <p:spPr>
            <a:xfrm>
              <a:off x="4095850" y="2070375"/>
              <a:ext cx="4700" cy="2150"/>
            </a:xfrm>
            <a:custGeom>
              <a:rect b="b" l="l" r="r" t="t"/>
              <a:pathLst>
                <a:path extrusionOk="0" h="86" w="188">
                  <a:moveTo>
                    <a:pt x="1" y="1"/>
                  </a:moveTo>
                  <a:cubicBezTo>
                    <a:pt x="69" y="35"/>
                    <a:pt x="120" y="52"/>
                    <a:pt x="188" y="86"/>
                  </a:cubicBezTo>
                  <a:cubicBezTo>
                    <a:pt x="120" y="52"/>
                    <a:pt x="69" y="35"/>
                    <a:pt x="1" y="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0" name="Google Shape;510;p23"/>
            <p:cNvSpPr/>
            <p:nvPr/>
          </p:nvSpPr>
          <p:spPr>
            <a:xfrm>
              <a:off x="4008350" y="2053825"/>
              <a:ext cx="3000" cy="25"/>
            </a:xfrm>
            <a:custGeom>
              <a:rect b="b" l="l" r="r" t="t"/>
              <a:pathLst>
                <a:path extrusionOk="0" h="1" w="120">
                  <a:moveTo>
                    <a:pt x="1" y="0"/>
                  </a:moveTo>
                  <a:lnTo>
                    <a:pt x="120" y="0"/>
                  </a:lnTo>
                  <a:cubicBezTo>
                    <a:pt x="86" y="0"/>
                    <a:pt x="35" y="0"/>
                    <a:pt x="1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1" name="Google Shape;511;p23"/>
            <p:cNvSpPr/>
            <p:nvPr/>
          </p:nvSpPr>
          <p:spPr>
            <a:xfrm>
              <a:off x="4018975" y="2053825"/>
              <a:ext cx="25" cy="25"/>
            </a:xfrm>
            <a:custGeom>
              <a:rect b="b" l="l" r="r" t="t"/>
              <a:pathLst>
                <a:path extrusionOk="0" h="1" w="1">
                  <a:moveTo>
                    <a:pt x="0" y="0"/>
                  </a:move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2" name="Google Shape;512;p23"/>
            <p:cNvSpPr/>
            <p:nvPr/>
          </p:nvSpPr>
          <p:spPr>
            <a:xfrm>
              <a:off x="4078025" y="2063150"/>
              <a:ext cx="6400" cy="2575"/>
            </a:xfrm>
            <a:custGeom>
              <a:rect b="b" l="l" r="r" t="t"/>
              <a:pathLst>
                <a:path extrusionOk="0" h="103" w="256">
                  <a:moveTo>
                    <a:pt x="0" y="1"/>
                  </a:moveTo>
                  <a:lnTo>
                    <a:pt x="255" y="103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3" name="Google Shape;513;p23"/>
            <p:cNvSpPr/>
            <p:nvPr/>
          </p:nvSpPr>
          <p:spPr>
            <a:xfrm>
              <a:off x="4086925" y="2066550"/>
              <a:ext cx="5550" cy="2150"/>
            </a:xfrm>
            <a:custGeom>
              <a:rect b="b" l="l" r="r" t="t"/>
              <a:pathLst>
                <a:path extrusionOk="0" h="86" w="222">
                  <a:moveTo>
                    <a:pt x="1" y="1"/>
                  </a:moveTo>
                  <a:lnTo>
                    <a:pt x="222" y="86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4" name="Google Shape;514;p23"/>
            <p:cNvSpPr/>
            <p:nvPr/>
          </p:nvSpPr>
          <p:spPr>
            <a:xfrm>
              <a:off x="3929350" y="2073775"/>
              <a:ext cx="5550" cy="3000"/>
            </a:xfrm>
            <a:custGeom>
              <a:rect b="b" l="l" r="r" t="t"/>
              <a:pathLst>
                <a:path extrusionOk="0" h="120" w="222">
                  <a:moveTo>
                    <a:pt x="0" y="120"/>
                  </a:moveTo>
                  <a:cubicBezTo>
                    <a:pt x="68" y="86"/>
                    <a:pt x="136" y="52"/>
                    <a:pt x="221" y="1"/>
                  </a:cubicBezTo>
                  <a:cubicBezTo>
                    <a:pt x="136" y="52"/>
                    <a:pt x="68" y="86"/>
                    <a:pt x="0" y="12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5" name="Google Shape;515;p23"/>
            <p:cNvSpPr/>
            <p:nvPr/>
          </p:nvSpPr>
          <p:spPr>
            <a:xfrm>
              <a:off x="4171475" y="2134100"/>
              <a:ext cx="3425" cy="5125"/>
            </a:xfrm>
            <a:custGeom>
              <a:rect b="b" l="l" r="r" t="t"/>
              <a:pathLst>
                <a:path extrusionOk="0" h="205" w="137">
                  <a:moveTo>
                    <a:pt x="0" y="0"/>
                  </a:moveTo>
                  <a:lnTo>
                    <a:pt x="136" y="204"/>
                  </a:lnTo>
                  <a:cubicBezTo>
                    <a:pt x="102" y="136"/>
                    <a:pt x="51" y="68"/>
                    <a:pt x="0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6" name="Google Shape;516;p23"/>
            <p:cNvSpPr/>
            <p:nvPr/>
          </p:nvSpPr>
          <p:spPr>
            <a:xfrm>
              <a:off x="4200350" y="2201200"/>
              <a:ext cx="875" cy="3425"/>
            </a:xfrm>
            <a:custGeom>
              <a:rect b="b" l="l" r="r" t="t"/>
              <a:pathLst>
                <a:path extrusionOk="0" h="137" w="35">
                  <a:moveTo>
                    <a:pt x="0" y="1"/>
                  </a:moveTo>
                  <a:cubicBezTo>
                    <a:pt x="0" y="28"/>
                    <a:pt x="11" y="66"/>
                    <a:pt x="25" y="107"/>
                  </a:cubicBezTo>
                  <a:lnTo>
                    <a:pt x="25" y="107"/>
                  </a:lnTo>
                  <a:cubicBezTo>
                    <a:pt x="16" y="72"/>
                    <a:pt x="13" y="27"/>
                    <a:pt x="0" y="1"/>
                  </a:cubicBezTo>
                  <a:close/>
                  <a:moveTo>
                    <a:pt x="25" y="107"/>
                  </a:moveTo>
                  <a:cubicBezTo>
                    <a:pt x="27" y="118"/>
                    <a:pt x="30" y="129"/>
                    <a:pt x="34" y="137"/>
                  </a:cubicBezTo>
                  <a:cubicBezTo>
                    <a:pt x="31" y="127"/>
                    <a:pt x="28" y="117"/>
                    <a:pt x="25" y="107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7" name="Google Shape;517;p23"/>
            <p:cNvSpPr/>
            <p:nvPr/>
          </p:nvSpPr>
          <p:spPr>
            <a:xfrm>
              <a:off x="4192700" y="2174875"/>
              <a:ext cx="1725" cy="3850"/>
            </a:xfrm>
            <a:custGeom>
              <a:rect b="b" l="l" r="r" t="t"/>
              <a:pathLst>
                <a:path extrusionOk="0" h="154" w="69">
                  <a:moveTo>
                    <a:pt x="1" y="0"/>
                  </a:moveTo>
                  <a:lnTo>
                    <a:pt x="69" y="153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8" name="Google Shape;518;p23"/>
            <p:cNvSpPr/>
            <p:nvPr/>
          </p:nvSpPr>
          <p:spPr>
            <a:xfrm>
              <a:off x="3937425" y="2069950"/>
              <a:ext cx="5125" cy="2575"/>
            </a:xfrm>
            <a:custGeom>
              <a:rect b="b" l="l" r="r" t="t"/>
              <a:pathLst>
                <a:path extrusionOk="0" h="103" w="205">
                  <a:moveTo>
                    <a:pt x="0" y="103"/>
                  </a:moveTo>
                  <a:lnTo>
                    <a:pt x="204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9" name="Google Shape;519;p23"/>
            <p:cNvSpPr/>
            <p:nvPr/>
          </p:nvSpPr>
          <p:spPr>
            <a:xfrm>
              <a:off x="4195675" y="2183375"/>
              <a:ext cx="1300" cy="3850"/>
            </a:xfrm>
            <a:custGeom>
              <a:rect b="b" l="l" r="r" t="t"/>
              <a:pathLst>
                <a:path extrusionOk="0" h="154" w="52">
                  <a:moveTo>
                    <a:pt x="1" y="0"/>
                  </a:moveTo>
                  <a:cubicBezTo>
                    <a:pt x="18" y="51"/>
                    <a:pt x="35" y="102"/>
                    <a:pt x="52" y="153"/>
                  </a:cubicBezTo>
                  <a:cubicBezTo>
                    <a:pt x="35" y="102"/>
                    <a:pt x="18" y="51"/>
                    <a:pt x="1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20" name="Google Shape;520;p23"/>
            <p:cNvSpPr/>
            <p:nvPr/>
          </p:nvSpPr>
          <p:spPr>
            <a:xfrm>
              <a:off x="4198225" y="2192300"/>
              <a:ext cx="875" cy="3425"/>
            </a:xfrm>
            <a:custGeom>
              <a:rect b="b" l="l" r="r" t="t"/>
              <a:pathLst>
                <a:path extrusionOk="0" h="137" w="35">
                  <a:moveTo>
                    <a:pt x="1" y="0"/>
                  </a:moveTo>
                  <a:cubicBezTo>
                    <a:pt x="18" y="34"/>
                    <a:pt x="35" y="85"/>
                    <a:pt x="35" y="136"/>
                  </a:cubicBezTo>
                  <a:cubicBezTo>
                    <a:pt x="35" y="85"/>
                    <a:pt x="18" y="34"/>
                    <a:pt x="1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21" name="Google Shape;521;p23"/>
            <p:cNvSpPr/>
            <p:nvPr/>
          </p:nvSpPr>
          <p:spPr>
            <a:xfrm>
              <a:off x="3913625" y="2083125"/>
              <a:ext cx="5125" cy="3425"/>
            </a:xfrm>
            <a:custGeom>
              <a:rect b="b" l="l" r="r" t="t"/>
              <a:pathLst>
                <a:path extrusionOk="0" h="137" w="205">
                  <a:moveTo>
                    <a:pt x="205" y="1"/>
                  </a:moveTo>
                  <a:lnTo>
                    <a:pt x="205" y="1"/>
                  </a:lnTo>
                  <a:cubicBezTo>
                    <a:pt x="137" y="34"/>
                    <a:pt x="69" y="85"/>
                    <a:pt x="1" y="136"/>
                  </a:cubicBezTo>
                  <a:lnTo>
                    <a:pt x="205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22" name="Google Shape;522;p23"/>
            <p:cNvSpPr/>
            <p:nvPr/>
          </p:nvSpPr>
          <p:spPr>
            <a:xfrm>
              <a:off x="3921275" y="2078450"/>
              <a:ext cx="5550" cy="3000"/>
            </a:xfrm>
            <a:custGeom>
              <a:rect b="b" l="l" r="r" t="t"/>
              <a:pathLst>
                <a:path extrusionOk="0" h="120" w="222">
                  <a:moveTo>
                    <a:pt x="1" y="120"/>
                  </a:moveTo>
                  <a:lnTo>
                    <a:pt x="221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23" name="Google Shape;523;p23"/>
            <p:cNvSpPr/>
            <p:nvPr/>
          </p:nvSpPr>
          <p:spPr>
            <a:xfrm>
              <a:off x="3905975" y="2088225"/>
              <a:ext cx="5125" cy="3850"/>
            </a:xfrm>
            <a:custGeom>
              <a:rect b="b" l="l" r="r" t="t"/>
              <a:pathLst>
                <a:path extrusionOk="0" h="154" w="205">
                  <a:moveTo>
                    <a:pt x="1" y="153"/>
                  </a:moveTo>
                  <a:lnTo>
                    <a:pt x="205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24" name="Google Shape;524;p23"/>
            <p:cNvSpPr/>
            <p:nvPr/>
          </p:nvSpPr>
          <p:spPr>
            <a:xfrm>
              <a:off x="4204175" y="2228400"/>
              <a:ext cx="450" cy="3425"/>
            </a:xfrm>
            <a:custGeom>
              <a:rect b="b" l="l" r="r" t="t"/>
              <a:pathLst>
                <a:path extrusionOk="0" h="137" w="18">
                  <a:moveTo>
                    <a:pt x="0" y="0"/>
                  </a:moveTo>
                  <a:lnTo>
                    <a:pt x="0" y="136"/>
                  </a:lnTo>
                  <a:cubicBezTo>
                    <a:pt x="17" y="85"/>
                    <a:pt x="17" y="51"/>
                    <a:pt x="0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25" name="Google Shape;525;p23"/>
            <p:cNvSpPr/>
            <p:nvPr/>
          </p:nvSpPr>
          <p:spPr>
            <a:xfrm>
              <a:off x="4203325" y="2219475"/>
              <a:ext cx="450" cy="3000"/>
            </a:xfrm>
            <a:custGeom>
              <a:rect b="b" l="l" r="r" t="t"/>
              <a:pathLst>
                <a:path extrusionOk="0" h="120" w="18">
                  <a:moveTo>
                    <a:pt x="0" y="1"/>
                  </a:moveTo>
                  <a:lnTo>
                    <a:pt x="17" y="119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26" name="Google Shape;526;p23"/>
            <p:cNvSpPr/>
            <p:nvPr/>
          </p:nvSpPr>
          <p:spPr>
            <a:xfrm>
              <a:off x="4202050" y="2210125"/>
              <a:ext cx="450" cy="3000"/>
            </a:xfrm>
            <a:custGeom>
              <a:rect b="b" l="l" r="r" t="t"/>
              <a:pathLst>
                <a:path extrusionOk="0" h="120" w="18">
                  <a:moveTo>
                    <a:pt x="0" y="1"/>
                  </a:moveTo>
                  <a:cubicBezTo>
                    <a:pt x="0" y="35"/>
                    <a:pt x="0" y="86"/>
                    <a:pt x="17" y="120"/>
                  </a:cubicBezTo>
                  <a:cubicBezTo>
                    <a:pt x="17" y="86"/>
                    <a:pt x="17" y="35"/>
                    <a:pt x="0" y="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27" name="Google Shape;527;p23"/>
            <p:cNvSpPr/>
            <p:nvPr/>
          </p:nvSpPr>
          <p:spPr>
            <a:xfrm>
              <a:off x="4185475" y="2157900"/>
              <a:ext cx="2150" cy="4675"/>
            </a:xfrm>
            <a:custGeom>
              <a:rect b="b" l="l" r="r" t="t"/>
              <a:pathLst>
                <a:path extrusionOk="0" h="187" w="86">
                  <a:moveTo>
                    <a:pt x="1" y="0"/>
                  </a:moveTo>
                  <a:lnTo>
                    <a:pt x="1" y="0"/>
                  </a:lnTo>
                  <a:cubicBezTo>
                    <a:pt x="35" y="68"/>
                    <a:pt x="69" y="136"/>
                    <a:pt x="86" y="187"/>
                  </a:cubicBezTo>
                  <a:cubicBezTo>
                    <a:pt x="69" y="119"/>
                    <a:pt x="35" y="68"/>
                    <a:pt x="1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28" name="Google Shape;528;p23"/>
            <p:cNvSpPr/>
            <p:nvPr/>
          </p:nvSpPr>
          <p:spPr>
            <a:xfrm>
              <a:off x="4181225" y="2149825"/>
              <a:ext cx="2575" cy="4675"/>
            </a:xfrm>
            <a:custGeom>
              <a:rect b="b" l="l" r="r" t="t"/>
              <a:pathLst>
                <a:path extrusionOk="0" h="187" w="103">
                  <a:moveTo>
                    <a:pt x="1" y="0"/>
                  </a:moveTo>
                  <a:lnTo>
                    <a:pt x="103" y="187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29" name="Google Shape;529;p23"/>
            <p:cNvSpPr/>
            <p:nvPr/>
          </p:nvSpPr>
          <p:spPr>
            <a:xfrm>
              <a:off x="3945925" y="2066550"/>
              <a:ext cx="4675" cy="2150"/>
            </a:xfrm>
            <a:custGeom>
              <a:rect b="b" l="l" r="r" t="t"/>
              <a:pathLst>
                <a:path extrusionOk="0" h="86" w="187">
                  <a:moveTo>
                    <a:pt x="0" y="86"/>
                  </a:moveTo>
                  <a:lnTo>
                    <a:pt x="187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30" name="Google Shape;530;p23"/>
            <p:cNvSpPr/>
            <p:nvPr/>
          </p:nvSpPr>
          <p:spPr>
            <a:xfrm>
              <a:off x="4176575" y="2141750"/>
              <a:ext cx="2975" cy="5125"/>
            </a:xfrm>
            <a:custGeom>
              <a:rect b="b" l="l" r="r" t="t"/>
              <a:pathLst>
                <a:path extrusionOk="0" h="205" w="119">
                  <a:moveTo>
                    <a:pt x="0" y="0"/>
                  </a:moveTo>
                  <a:cubicBezTo>
                    <a:pt x="51" y="68"/>
                    <a:pt x="85" y="136"/>
                    <a:pt x="119" y="204"/>
                  </a:cubicBezTo>
                  <a:cubicBezTo>
                    <a:pt x="85" y="136"/>
                    <a:pt x="51" y="68"/>
                    <a:pt x="0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31" name="Google Shape;531;p23"/>
            <p:cNvSpPr/>
            <p:nvPr/>
          </p:nvSpPr>
          <p:spPr>
            <a:xfrm>
              <a:off x="3954400" y="2063575"/>
              <a:ext cx="4275" cy="1725"/>
            </a:xfrm>
            <a:custGeom>
              <a:rect b="b" l="l" r="r" t="t"/>
              <a:pathLst>
                <a:path extrusionOk="0" h="69" w="171">
                  <a:moveTo>
                    <a:pt x="1" y="69"/>
                  </a:moveTo>
                  <a:lnTo>
                    <a:pt x="171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32" name="Google Shape;532;p23"/>
            <p:cNvSpPr/>
            <p:nvPr/>
          </p:nvSpPr>
          <p:spPr>
            <a:xfrm>
              <a:off x="4189300" y="2166375"/>
              <a:ext cx="2150" cy="4275"/>
            </a:xfrm>
            <a:custGeom>
              <a:rect b="b" l="l" r="r" t="t"/>
              <a:pathLst>
                <a:path extrusionOk="0" h="171" w="86">
                  <a:moveTo>
                    <a:pt x="1" y="1"/>
                  </a:moveTo>
                  <a:lnTo>
                    <a:pt x="86" y="17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33" name="Google Shape;533;p23"/>
            <p:cNvSpPr/>
            <p:nvPr/>
          </p:nvSpPr>
          <p:spPr>
            <a:xfrm>
              <a:off x="4021100" y="2053825"/>
              <a:ext cx="5125" cy="25"/>
            </a:xfrm>
            <a:custGeom>
              <a:rect b="b" l="l" r="r" t="t"/>
              <a:pathLst>
                <a:path extrusionOk="0" h="1" w="205">
                  <a:moveTo>
                    <a:pt x="0" y="0"/>
                  </a:moveTo>
                  <a:lnTo>
                    <a:pt x="204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34" name="Google Shape;534;p23"/>
            <p:cNvSpPr/>
            <p:nvPr/>
          </p:nvSpPr>
          <p:spPr>
            <a:xfrm>
              <a:off x="3918725" y="2081425"/>
              <a:ext cx="2575" cy="1725"/>
            </a:xfrm>
            <a:custGeom>
              <a:rect b="b" l="l" r="r" t="t"/>
              <a:pathLst>
                <a:path extrusionOk="0" h="69" w="103">
                  <a:moveTo>
                    <a:pt x="1" y="69"/>
                  </a:moveTo>
                  <a:lnTo>
                    <a:pt x="103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35" name="Google Shape;535;p23"/>
            <p:cNvSpPr/>
            <p:nvPr/>
          </p:nvSpPr>
          <p:spPr>
            <a:xfrm>
              <a:off x="4030875" y="2053825"/>
              <a:ext cx="4275" cy="450"/>
            </a:xfrm>
            <a:custGeom>
              <a:rect b="b" l="l" r="r" t="t"/>
              <a:pathLst>
                <a:path extrusionOk="0" h="18" w="171">
                  <a:moveTo>
                    <a:pt x="0" y="0"/>
                  </a:moveTo>
                  <a:lnTo>
                    <a:pt x="170" y="17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36" name="Google Shape;536;p23"/>
            <p:cNvSpPr/>
            <p:nvPr/>
          </p:nvSpPr>
          <p:spPr>
            <a:xfrm>
              <a:off x="3958650" y="2062300"/>
              <a:ext cx="4275" cy="1300"/>
            </a:xfrm>
            <a:custGeom>
              <a:rect b="b" l="l" r="r" t="t"/>
              <a:pathLst>
                <a:path extrusionOk="0" h="52" w="171">
                  <a:moveTo>
                    <a:pt x="171" y="1"/>
                  </a:moveTo>
                  <a:lnTo>
                    <a:pt x="1" y="52"/>
                  </a:lnTo>
                  <a:cubicBezTo>
                    <a:pt x="69" y="35"/>
                    <a:pt x="120" y="18"/>
                    <a:pt x="171" y="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37" name="Google Shape;537;p23"/>
            <p:cNvSpPr/>
            <p:nvPr/>
          </p:nvSpPr>
          <p:spPr>
            <a:xfrm>
              <a:off x="3911075" y="2086525"/>
              <a:ext cx="2575" cy="1725"/>
            </a:xfrm>
            <a:custGeom>
              <a:rect b="b" l="l" r="r" t="t"/>
              <a:pathLst>
                <a:path extrusionOk="0" h="69" w="103">
                  <a:moveTo>
                    <a:pt x="1" y="68"/>
                  </a:moveTo>
                  <a:lnTo>
                    <a:pt x="103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38" name="Google Shape;538;p23"/>
            <p:cNvSpPr/>
            <p:nvPr/>
          </p:nvSpPr>
          <p:spPr>
            <a:xfrm>
              <a:off x="3967150" y="2059775"/>
              <a:ext cx="4700" cy="1275"/>
            </a:xfrm>
            <a:custGeom>
              <a:rect b="b" l="l" r="r" t="t"/>
              <a:pathLst>
                <a:path extrusionOk="0" h="51" w="188">
                  <a:moveTo>
                    <a:pt x="1" y="51"/>
                  </a:moveTo>
                  <a:lnTo>
                    <a:pt x="187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39" name="Google Shape;539;p23"/>
            <p:cNvSpPr/>
            <p:nvPr/>
          </p:nvSpPr>
          <p:spPr>
            <a:xfrm>
              <a:off x="3926800" y="2076750"/>
              <a:ext cx="2575" cy="1300"/>
            </a:xfrm>
            <a:custGeom>
              <a:rect b="b" l="l" r="r" t="t"/>
              <a:pathLst>
                <a:path extrusionOk="0" h="52" w="103">
                  <a:moveTo>
                    <a:pt x="0" y="52"/>
                  </a:moveTo>
                  <a:lnTo>
                    <a:pt x="102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0" name="Google Shape;540;p23"/>
            <p:cNvSpPr/>
            <p:nvPr/>
          </p:nvSpPr>
          <p:spPr>
            <a:xfrm>
              <a:off x="3984150" y="2055950"/>
              <a:ext cx="5550" cy="875"/>
            </a:xfrm>
            <a:custGeom>
              <a:rect b="b" l="l" r="r" t="t"/>
              <a:pathLst>
                <a:path extrusionOk="0" h="35" w="222">
                  <a:moveTo>
                    <a:pt x="0" y="34"/>
                  </a:moveTo>
                  <a:lnTo>
                    <a:pt x="221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1" name="Google Shape;541;p23"/>
            <p:cNvSpPr/>
            <p:nvPr/>
          </p:nvSpPr>
          <p:spPr>
            <a:xfrm>
              <a:off x="4001975" y="2053825"/>
              <a:ext cx="6400" cy="450"/>
            </a:xfrm>
            <a:custGeom>
              <a:rect b="b" l="l" r="r" t="t"/>
              <a:pathLst>
                <a:path extrusionOk="0" h="18" w="256">
                  <a:moveTo>
                    <a:pt x="1" y="17"/>
                  </a:moveTo>
                  <a:lnTo>
                    <a:pt x="256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2" name="Google Shape;542;p23"/>
            <p:cNvSpPr/>
            <p:nvPr/>
          </p:nvSpPr>
          <p:spPr>
            <a:xfrm>
              <a:off x="3934450" y="2072500"/>
              <a:ext cx="3000" cy="1300"/>
            </a:xfrm>
            <a:custGeom>
              <a:rect b="b" l="l" r="r" t="t"/>
              <a:pathLst>
                <a:path extrusionOk="0" h="52" w="120">
                  <a:moveTo>
                    <a:pt x="0" y="52"/>
                  </a:moveTo>
                  <a:lnTo>
                    <a:pt x="119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3" name="Google Shape;543;p23"/>
            <p:cNvSpPr/>
            <p:nvPr/>
          </p:nvSpPr>
          <p:spPr>
            <a:xfrm>
              <a:off x="3993075" y="2054675"/>
              <a:ext cx="5950" cy="875"/>
            </a:xfrm>
            <a:custGeom>
              <a:rect b="b" l="l" r="r" t="t"/>
              <a:pathLst>
                <a:path extrusionOk="0" h="35" w="238">
                  <a:moveTo>
                    <a:pt x="0" y="34"/>
                  </a:moveTo>
                  <a:lnTo>
                    <a:pt x="238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4" name="Google Shape;544;p23"/>
            <p:cNvSpPr/>
            <p:nvPr/>
          </p:nvSpPr>
          <p:spPr>
            <a:xfrm>
              <a:off x="4011325" y="2053825"/>
              <a:ext cx="6400" cy="25"/>
            </a:xfrm>
            <a:custGeom>
              <a:rect b="b" l="l" r="r" t="t"/>
              <a:pathLst>
                <a:path extrusionOk="0" h="1" w="256">
                  <a:moveTo>
                    <a:pt x="1" y="0"/>
                  </a:moveTo>
                  <a:lnTo>
                    <a:pt x="255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5" name="Google Shape;545;p23"/>
            <p:cNvSpPr/>
            <p:nvPr/>
          </p:nvSpPr>
          <p:spPr>
            <a:xfrm>
              <a:off x="3942525" y="2068675"/>
              <a:ext cx="3425" cy="1300"/>
            </a:xfrm>
            <a:custGeom>
              <a:rect b="b" l="l" r="r" t="t"/>
              <a:pathLst>
                <a:path extrusionOk="0" h="52" w="137">
                  <a:moveTo>
                    <a:pt x="0" y="52"/>
                  </a:moveTo>
                  <a:lnTo>
                    <a:pt x="136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6" name="Google Shape;546;p23"/>
            <p:cNvSpPr/>
            <p:nvPr/>
          </p:nvSpPr>
          <p:spPr>
            <a:xfrm>
              <a:off x="3975650" y="2057650"/>
              <a:ext cx="5125" cy="1300"/>
            </a:xfrm>
            <a:custGeom>
              <a:rect b="b" l="l" r="r" t="t"/>
              <a:pathLst>
                <a:path extrusionOk="0" h="52" w="205">
                  <a:moveTo>
                    <a:pt x="0" y="51"/>
                  </a:moveTo>
                  <a:cubicBezTo>
                    <a:pt x="68" y="34"/>
                    <a:pt x="136" y="17"/>
                    <a:pt x="204" y="0"/>
                  </a:cubicBezTo>
                  <a:cubicBezTo>
                    <a:pt x="136" y="17"/>
                    <a:pt x="68" y="34"/>
                    <a:pt x="0" y="5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7" name="Google Shape;547;p23"/>
            <p:cNvSpPr/>
            <p:nvPr/>
          </p:nvSpPr>
          <p:spPr>
            <a:xfrm>
              <a:off x="3950575" y="2065275"/>
              <a:ext cx="3850" cy="1300"/>
            </a:xfrm>
            <a:custGeom>
              <a:rect b="b" l="l" r="r" t="t"/>
              <a:pathLst>
                <a:path extrusionOk="0" h="52" w="154">
                  <a:moveTo>
                    <a:pt x="1" y="52"/>
                  </a:moveTo>
                  <a:lnTo>
                    <a:pt x="154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8" name="Google Shape;548;p23"/>
            <p:cNvSpPr/>
            <p:nvPr/>
          </p:nvSpPr>
          <p:spPr>
            <a:xfrm>
              <a:off x="4040625" y="2055100"/>
              <a:ext cx="3000" cy="450"/>
            </a:xfrm>
            <a:custGeom>
              <a:rect b="b" l="l" r="r" t="t"/>
              <a:pathLst>
                <a:path extrusionOk="0" h="18" w="120">
                  <a:moveTo>
                    <a:pt x="1" y="0"/>
                  </a:moveTo>
                  <a:lnTo>
                    <a:pt x="120" y="17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9" name="Google Shape;549;p23"/>
            <p:cNvSpPr/>
            <p:nvPr/>
          </p:nvSpPr>
          <p:spPr>
            <a:xfrm>
              <a:off x="4187600" y="2162550"/>
              <a:ext cx="1725" cy="3850"/>
            </a:xfrm>
            <a:custGeom>
              <a:rect b="b" l="l" r="r" t="t"/>
              <a:pathLst>
                <a:path extrusionOk="0" h="154" w="69">
                  <a:moveTo>
                    <a:pt x="1" y="1"/>
                  </a:moveTo>
                  <a:cubicBezTo>
                    <a:pt x="35" y="52"/>
                    <a:pt x="52" y="103"/>
                    <a:pt x="69" y="154"/>
                  </a:cubicBezTo>
                  <a:cubicBezTo>
                    <a:pt x="52" y="103"/>
                    <a:pt x="35" y="52"/>
                    <a:pt x="1" y="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0" name="Google Shape;550;p23"/>
            <p:cNvSpPr/>
            <p:nvPr/>
          </p:nvSpPr>
          <p:spPr>
            <a:xfrm>
              <a:off x="4183775" y="2154475"/>
              <a:ext cx="1725" cy="3425"/>
            </a:xfrm>
            <a:custGeom>
              <a:rect b="b" l="l" r="r" t="t"/>
              <a:pathLst>
                <a:path extrusionOk="0" h="137" w="69">
                  <a:moveTo>
                    <a:pt x="1" y="1"/>
                  </a:moveTo>
                  <a:lnTo>
                    <a:pt x="69" y="137"/>
                  </a:lnTo>
                  <a:cubicBezTo>
                    <a:pt x="52" y="86"/>
                    <a:pt x="35" y="52"/>
                    <a:pt x="1" y="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1" name="Google Shape;551;p23"/>
            <p:cNvSpPr/>
            <p:nvPr/>
          </p:nvSpPr>
          <p:spPr>
            <a:xfrm>
              <a:off x="4191425" y="2170625"/>
              <a:ext cx="1300" cy="4275"/>
            </a:xfrm>
            <a:custGeom>
              <a:rect b="b" l="l" r="r" t="t"/>
              <a:pathLst>
                <a:path extrusionOk="0" h="171" w="52">
                  <a:moveTo>
                    <a:pt x="1" y="1"/>
                  </a:moveTo>
                  <a:cubicBezTo>
                    <a:pt x="18" y="52"/>
                    <a:pt x="35" y="103"/>
                    <a:pt x="52" y="170"/>
                  </a:cubicBezTo>
                  <a:cubicBezTo>
                    <a:pt x="35" y="103"/>
                    <a:pt x="18" y="52"/>
                    <a:pt x="1" y="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2" name="Google Shape;552;p23"/>
            <p:cNvSpPr/>
            <p:nvPr/>
          </p:nvSpPr>
          <p:spPr>
            <a:xfrm>
              <a:off x="4194400" y="2178700"/>
              <a:ext cx="1300" cy="4700"/>
            </a:xfrm>
            <a:custGeom>
              <a:rect b="b" l="l" r="r" t="t"/>
              <a:pathLst>
                <a:path extrusionOk="0" h="188" w="52">
                  <a:moveTo>
                    <a:pt x="1" y="0"/>
                  </a:moveTo>
                  <a:lnTo>
                    <a:pt x="1" y="0"/>
                  </a:lnTo>
                  <a:cubicBezTo>
                    <a:pt x="9" y="34"/>
                    <a:pt x="18" y="64"/>
                    <a:pt x="26" y="94"/>
                  </a:cubicBezTo>
                  <a:lnTo>
                    <a:pt x="26" y="94"/>
                  </a:lnTo>
                  <a:lnTo>
                    <a:pt x="1" y="0"/>
                  </a:lnTo>
                  <a:close/>
                  <a:moveTo>
                    <a:pt x="26" y="94"/>
                  </a:moveTo>
                  <a:lnTo>
                    <a:pt x="52" y="187"/>
                  </a:lnTo>
                  <a:cubicBezTo>
                    <a:pt x="43" y="153"/>
                    <a:pt x="35" y="124"/>
                    <a:pt x="26" y="94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3" name="Google Shape;553;p23"/>
            <p:cNvSpPr/>
            <p:nvPr/>
          </p:nvSpPr>
          <p:spPr>
            <a:xfrm>
              <a:off x="4049975" y="2056375"/>
              <a:ext cx="2150" cy="450"/>
            </a:xfrm>
            <a:custGeom>
              <a:rect b="b" l="l" r="r" t="t"/>
              <a:pathLst>
                <a:path extrusionOk="0" h="18" w="86">
                  <a:moveTo>
                    <a:pt x="1" y="0"/>
                  </a:moveTo>
                  <a:lnTo>
                    <a:pt x="86" y="17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4" name="Google Shape;554;p23"/>
            <p:cNvSpPr/>
            <p:nvPr/>
          </p:nvSpPr>
          <p:spPr>
            <a:xfrm>
              <a:off x="4174875" y="2139200"/>
              <a:ext cx="1700" cy="2575"/>
            </a:xfrm>
            <a:custGeom>
              <a:rect b="b" l="l" r="r" t="t"/>
              <a:pathLst>
                <a:path extrusionOk="0" h="103" w="68">
                  <a:moveTo>
                    <a:pt x="0" y="0"/>
                  </a:moveTo>
                  <a:cubicBezTo>
                    <a:pt x="34" y="34"/>
                    <a:pt x="51" y="68"/>
                    <a:pt x="68" y="102"/>
                  </a:cubicBezTo>
                  <a:cubicBezTo>
                    <a:pt x="51" y="68"/>
                    <a:pt x="34" y="34"/>
                    <a:pt x="0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5" name="Google Shape;555;p23"/>
            <p:cNvSpPr/>
            <p:nvPr/>
          </p:nvSpPr>
          <p:spPr>
            <a:xfrm>
              <a:off x="4179525" y="2146850"/>
              <a:ext cx="1725" cy="3000"/>
            </a:xfrm>
            <a:custGeom>
              <a:rect b="b" l="l" r="r" t="t"/>
              <a:pathLst>
                <a:path extrusionOk="0" h="120" w="69">
                  <a:moveTo>
                    <a:pt x="1" y="0"/>
                  </a:moveTo>
                  <a:lnTo>
                    <a:pt x="69" y="119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6" name="Google Shape;556;p23"/>
            <p:cNvSpPr/>
            <p:nvPr/>
          </p:nvSpPr>
          <p:spPr>
            <a:xfrm>
              <a:off x="4202475" y="2213100"/>
              <a:ext cx="875" cy="6400"/>
            </a:xfrm>
            <a:custGeom>
              <a:rect b="b" l="l" r="r" t="t"/>
              <a:pathLst>
                <a:path extrusionOk="0" h="256" w="35">
                  <a:moveTo>
                    <a:pt x="0" y="1"/>
                  </a:moveTo>
                  <a:cubicBezTo>
                    <a:pt x="17" y="86"/>
                    <a:pt x="17" y="171"/>
                    <a:pt x="34" y="256"/>
                  </a:cubicBezTo>
                  <a:cubicBezTo>
                    <a:pt x="17" y="171"/>
                    <a:pt x="17" y="86"/>
                    <a:pt x="0" y="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7" name="Google Shape;557;p23"/>
            <p:cNvSpPr/>
            <p:nvPr/>
          </p:nvSpPr>
          <p:spPr>
            <a:xfrm>
              <a:off x="4204600" y="2231800"/>
              <a:ext cx="25" cy="5975"/>
            </a:xfrm>
            <a:custGeom>
              <a:rect b="b" l="l" r="r" t="t"/>
              <a:pathLst>
                <a:path extrusionOk="0" h="239" w="1">
                  <a:moveTo>
                    <a:pt x="0" y="0"/>
                  </a:moveTo>
                  <a:lnTo>
                    <a:pt x="0" y="238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8" name="Google Shape;558;p23"/>
            <p:cNvSpPr/>
            <p:nvPr/>
          </p:nvSpPr>
          <p:spPr>
            <a:xfrm>
              <a:off x="3385650" y="2092050"/>
              <a:ext cx="520350" cy="661825"/>
            </a:xfrm>
            <a:custGeom>
              <a:rect b="b" l="l" r="r" t="t"/>
              <a:pathLst>
                <a:path extrusionOk="0" h="26473" w="20814">
                  <a:moveTo>
                    <a:pt x="20814" y="0"/>
                  </a:moveTo>
                  <a:cubicBezTo>
                    <a:pt x="20712" y="78"/>
                    <a:pt x="20612" y="158"/>
                    <a:pt x="20514" y="241"/>
                  </a:cubicBezTo>
                  <a:lnTo>
                    <a:pt x="20514" y="241"/>
                  </a:lnTo>
                  <a:lnTo>
                    <a:pt x="20780" y="34"/>
                  </a:lnTo>
                  <a:lnTo>
                    <a:pt x="20814" y="0"/>
                  </a:lnTo>
                  <a:close/>
                  <a:moveTo>
                    <a:pt x="20514" y="241"/>
                  </a:moveTo>
                  <a:lnTo>
                    <a:pt x="3823" y="13202"/>
                  </a:lnTo>
                  <a:cubicBezTo>
                    <a:pt x="595" y="15717"/>
                    <a:pt x="0" y="20372"/>
                    <a:pt x="2515" y="23600"/>
                  </a:cubicBezTo>
                  <a:cubicBezTo>
                    <a:pt x="3977" y="25487"/>
                    <a:pt x="6168" y="26472"/>
                    <a:pt x="8381" y="26472"/>
                  </a:cubicBezTo>
                  <a:cubicBezTo>
                    <a:pt x="9974" y="26472"/>
                    <a:pt x="11579" y="25961"/>
                    <a:pt x="12930" y="24909"/>
                  </a:cubicBezTo>
                  <a:lnTo>
                    <a:pt x="17908" y="21052"/>
                  </a:lnTo>
                  <a:lnTo>
                    <a:pt x="17908" y="5879"/>
                  </a:lnTo>
                  <a:cubicBezTo>
                    <a:pt x="17908" y="3713"/>
                    <a:pt x="18863" y="1638"/>
                    <a:pt x="20514" y="241"/>
                  </a:cubicBezTo>
                  <a:close/>
                </a:path>
              </a:pathLst>
            </a:custGeom>
            <a:solidFill>
              <a:srgbClr val="FBBC0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9" name="Google Shape;559;p23"/>
            <p:cNvSpPr/>
            <p:nvPr/>
          </p:nvSpPr>
          <p:spPr>
            <a:xfrm>
              <a:off x="4203750" y="2222525"/>
              <a:ext cx="450" cy="5900"/>
            </a:xfrm>
            <a:custGeom>
              <a:rect b="b" l="l" r="r" t="t"/>
              <a:pathLst>
                <a:path extrusionOk="0" h="236" w="18">
                  <a:moveTo>
                    <a:pt x="0" y="0"/>
                  </a:moveTo>
                  <a:cubicBezTo>
                    <a:pt x="0" y="84"/>
                    <a:pt x="1" y="151"/>
                    <a:pt x="17" y="235"/>
                  </a:cubicBezTo>
                  <a:cubicBezTo>
                    <a:pt x="1" y="151"/>
                    <a:pt x="0" y="68"/>
                    <a:pt x="0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0" name="Google Shape;560;p23"/>
            <p:cNvSpPr/>
            <p:nvPr/>
          </p:nvSpPr>
          <p:spPr>
            <a:xfrm>
              <a:off x="4196950" y="2187200"/>
              <a:ext cx="1300" cy="5125"/>
            </a:xfrm>
            <a:custGeom>
              <a:rect b="b" l="l" r="r" t="t"/>
              <a:pathLst>
                <a:path extrusionOk="0" h="205" w="52">
                  <a:moveTo>
                    <a:pt x="1" y="0"/>
                  </a:moveTo>
                  <a:cubicBezTo>
                    <a:pt x="18" y="68"/>
                    <a:pt x="35" y="136"/>
                    <a:pt x="52" y="204"/>
                  </a:cubicBezTo>
                  <a:cubicBezTo>
                    <a:pt x="35" y="136"/>
                    <a:pt x="18" y="68"/>
                    <a:pt x="1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1" name="Google Shape;561;p23"/>
            <p:cNvSpPr/>
            <p:nvPr/>
          </p:nvSpPr>
          <p:spPr>
            <a:xfrm>
              <a:off x="4199075" y="2195700"/>
              <a:ext cx="1300" cy="5525"/>
            </a:xfrm>
            <a:custGeom>
              <a:rect b="b" l="l" r="r" t="t"/>
              <a:pathLst>
                <a:path extrusionOk="0" h="221" w="52">
                  <a:moveTo>
                    <a:pt x="1" y="0"/>
                  </a:moveTo>
                  <a:cubicBezTo>
                    <a:pt x="18" y="68"/>
                    <a:pt x="34" y="136"/>
                    <a:pt x="51" y="221"/>
                  </a:cubicBezTo>
                  <a:cubicBezTo>
                    <a:pt x="34" y="136"/>
                    <a:pt x="18" y="68"/>
                    <a:pt x="1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2" name="Google Shape;562;p23"/>
            <p:cNvSpPr/>
            <p:nvPr/>
          </p:nvSpPr>
          <p:spPr>
            <a:xfrm>
              <a:off x="4163825" y="2123475"/>
              <a:ext cx="2575" cy="3000"/>
            </a:xfrm>
            <a:custGeom>
              <a:rect b="b" l="l" r="r" t="t"/>
              <a:pathLst>
                <a:path extrusionOk="0" h="120" w="103">
                  <a:moveTo>
                    <a:pt x="0" y="1"/>
                  </a:moveTo>
                  <a:lnTo>
                    <a:pt x="74" y="86"/>
                  </a:lnTo>
                  <a:lnTo>
                    <a:pt x="74" y="86"/>
                  </a:lnTo>
                  <a:cubicBezTo>
                    <a:pt x="70" y="80"/>
                    <a:pt x="68" y="74"/>
                    <a:pt x="68" y="69"/>
                  </a:cubicBezTo>
                  <a:lnTo>
                    <a:pt x="0" y="1"/>
                  </a:lnTo>
                  <a:close/>
                  <a:moveTo>
                    <a:pt x="74" y="86"/>
                  </a:moveTo>
                  <a:cubicBezTo>
                    <a:pt x="80" y="97"/>
                    <a:pt x="91" y="108"/>
                    <a:pt x="102" y="120"/>
                  </a:cubicBezTo>
                  <a:lnTo>
                    <a:pt x="74" y="86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3" name="Google Shape;563;p23"/>
            <p:cNvSpPr/>
            <p:nvPr/>
          </p:nvSpPr>
          <p:spPr>
            <a:xfrm>
              <a:off x="4201200" y="2204625"/>
              <a:ext cx="875" cy="5525"/>
            </a:xfrm>
            <a:custGeom>
              <a:rect b="b" l="l" r="r" t="t"/>
              <a:pathLst>
                <a:path extrusionOk="0" h="221" w="35">
                  <a:moveTo>
                    <a:pt x="1" y="0"/>
                  </a:moveTo>
                  <a:lnTo>
                    <a:pt x="1" y="0"/>
                  </a:lnTo>
                  <a:cubicBezTo>
                    <a:pt x="17" y="68"/>
                    <a:pt x="17" y="153"/>
                    <a:pt x="34" y="221"/>
                  </a:cubicBezTo>
                  <a:cubicBezTo>
                    <a:pt x="17" y="136"/>
                    <a:pt x="17" y="68"/>
                    <a:pt x="1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4" name="Google Shape;564;p23"/>
            <p:cNvSpPr/>
            <p:nvPr/>
          </p:nvSpPr>
          <p:spPr>
            <a:xfrm>
              <a:off x="4169775" y="2131125"/>
              <a:ext cx="1725" cy="3000"/>
            </a:xfrm>
            <a:custGeom>
              <a:rect b="b" l="l" r="r" t="t"/>
              <a:pathLst>
                <a:path extrusionOk="0" h="120" w="69">
                  <a:moveTo>
                    <a:pt x="0" y="0"/>
                  </a:moveTo>
                  <a:lnTo>
                    <a:pt x="68" y="119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5" name="Google Shape;565;p23"/>
            <p:cNvSpPr/>
            <p:nvPr/>
          </p:nvSpPr>
          <p:spPr>
            <a:xfrm>
              <a:off x="4092450" y="2068675"/>
              <a:ext cx="3425" cy="1725"/>
            </a:xfrm>
            <a:custGeom>
              <a:rect b="b" l="l" r="r" t="t"/>
              <a:pathLst>
                <a:path extrusionOk="0" h="69" w="137">
                  <a:moveTo>
                    <a:pt x="1" y="1"/>
                  </a:moveTo>
                  <a:lnTo>
                    <a:pt x="137" y="69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6" name="Google Shape;566;p23"/>
            <p:cNvSpPr/>
            <p:nvPr/>
          </p:nvSpPr>
          <p:spPr>
            <a:xfrm>
              <a:off x="4100525" y="2072500"/>
              <a:ext cx="4275" cy="2575"/>
            </a:xfrm>
            <a:custGeom>
              <a:rect b="b" l="l" r="r" t="t"/>
              <a:pathLst>
                <a:path extrusionOk="0" h="103" w="171">
                  <a:moveTo>
                    <a:pt x="1" y="1"/>
                  </a:moveTo>
                  <a:lnTo>
                    <a:pt x="171" y="103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7" name="Google Shape;567;p23"/>
            <p:cNvSpPr/>
            <p:nvPr/>
          </p:nvSpPr>
          <p:spPr>
            <a:xfrm>
              <a:off x="4157875" y="2116250"/>
              <a:ext cx="2575" cy="3425"/>
            </a:xfrm>
            <a:custGeom>
              <a:rect b="b" l="l" r="r" t="t"/>
              <a:pathLst>
                <a:path extrusionOk="0" h="137" w="103">
                  <a:moveTo>
                    <a:pt x="0" y="1"/>
                  </a:moveTo>
                  <a:lnTo>
                    <a:pt x="102" y="137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8" name="Google Shape;568;p23"/>
            <p:cNvSpPr/>
            <p:nvPr/>
          </p:nvSpPr>
          <p:spPr>
            <a:xfrm>
              <a:off x="4058900" y="2058075"/>
              <a:ext cx="1725" cy="450"/>
            </a:xfrm>
            <a:custGeom>
              <a:rect b="b" l="l" r="r" t="t"/>
              <a:pathLst>
                <a:path extrusionOk="0" h="18" w="69">
                  <a:moveTo>
                    <a:pt x="1" y="0"/>
                  </a:moveTo>
                  <a:lnTo>
                    <a:pt x="69" y="17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9" name="Google Shape;569;p23"/>
            <p:cNvSpPr/>
            <p:nvPr/>
          </p:nvSpPr>
          <p:spPr>
            <a:xfrm>
              <a:off x="4108175" y="2076325"/>
              <a:ext cx="5125" cy="3425"/>
            </a:xfrm>
            <a:custGeom>
              <a:rect b="b" l="l" r="r" t="t"/>
              <a:pathLst>
                <a:path extrusionOk="0" h="137" w="205">
                  <a:moveTo>
                    <a:pt x="0" y="1"/>
                  </a:moveTo>
                  <a:lnTo>
                    <a:pt x="204" y="137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70" name="Google Shape;570;p23"/>
            <p:cNvSpPr/>
            <p:nvPr/>
          </p:nvSpPr>
          <p:spPr>
            <a:xfrm>
              <a:off x="4076325" y="2062725"/>
              <a:ext cx="1725" cy="450"/>
            </a:xfrm>
            <a:custGeom>
              <a:rect b="b" l="l" r="r" t="t"/>
              <a:pathLst>
                <a:path extrusionOk="0" h="18" w="69">
                  <a:moveTo>
                    <a:pt x="0" y="1"/>
                  </a:moveTo>
                  <a:lnTo>
                    <a:pt x="68" y="18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71" name="Google Shape;571;p23"/>
            <p:cNvSpPr/>
            <p:nvPr/>
          </p:nvSpPr>
          <p:spPr>
            <a:xfrm>
              <a:off x="4067825" y="2060200"/>
              <a:ext cx="1300" cy="425"/>
            </a:xfrm>
            <a:custGeom>
              <a:rect b="b" l="l" r="r" t="t"/>
              <a:pathLst>
                <a:path extrusionOk="0" h="17" w="52">
                  <a:moveTo>
                    <a:pt x="0" y="0"/>
                  </a:moveTo>
                  <a:lnTo>
                    <a:pt x="51" y="17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72" name="Google Shape;572;p23"/>
            <p:cNvSpPr/>
            <p:nvPr/>
          </p:nvSpPr>
          <p:spPr>
            <a:xfrm>
              <a:off x="4084400" y="2065700"/>
              <a:ext cx="2550" cy="875"/>
            </a:xfrm>
            <a:custGeom>
              <a:rect b="b" l="l" r="r" t="t"/>
              <a:pathLst>
                <a:path extrusionOk="0" h="35" w="102">
                  <a:moveTo>
                    <a:pt x="0" y="1"/>
                  </a:moveTo>
                  <a:lnTo>
                    <a:pt x="102" y="35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73" name="Google Shape;573;p23"/>
            <p:cNvSpPr/>
            <p:nvPr/>
          </p:nvSpPr>
          <p:spPr>
            <a:xfrm>
              <a:off x="4115400" y="2081000"/>
              <a:ext cx="6400" cy="3850"/>
            </a:xfrm>
            <a:custGeom>
              <a:rect b="b" l="l" r="r" t="t"/>
              <a:pathLst>
                <a:path extrusionOk="0" h="154" w="256">
                  <a:moveTo>
                    <a:pt x="0" y="1"/>
                  </a:moveTo>
                  <a:cubicBezTo>
                    <a:pt x="85" y="52"/>
                    <a:pt x="170" y="102"/>
                    <a:pt x="255" y="153"/>
                  </a:cubicBezTo>
                  <a:cubicBezTo>
                    <a:pt x="170" y="102"/>
                    <a:pt x="85" y="52"/>
                    <a:pt x="0" y="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74" name="Google Shape;574;p23"/>
            <p:cNvSpPr/>
            <p:nvPr/>
          </p:nvSpPr>
          <p:spPr>
            <a:xfrm>
              <a:off x="4151500" y="2109025"/>
              <a:ext cx="3425" cy="3850"/>
            </a:xfrm>
            <a:custGeom>
              <a:rect b="b" l="l" r="r" t="t"/>
              <a:pathLst>
                <a:path extrusionOk="0" h="154" w="137">
                  <a:moveTo>
                    <a:pt x="1" y="1"/>
                  </a:moveTo>
                  <a:lnTo>
                    <a:pt x="1" y="1"/>
                  </a:lnTo>
                  <a:cubicBezTo>
                    <a:pt x="35" y="52"/>
                    <a:pt x="86" y="103"/>
                    <a:pt x="136" y="154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75" name="Google Shape;575;p23"/>
            <p:cNvSpPr/>
            <p:nvPr/>
          </p:nvSpPr>
          <p:spPr>
            <a:xfrm>
              <a:off x="4137475" y="2096300"/>
              <a:ext cx="5125" cy="4700"/>
            </a:xfrm>
            <a:custGeom>
              <a:rect b="b" l="l" r="r" t="t"/>
              <a:pathLst>
                <a:path extrusionOk="0" h="188" w="205">
                  <a:moveTo>
                    <a:pt x="1" y="0"/>
                  </a:moveTo>
                  <a:cubicBezTo>
                    <a:pt x="69" y="68"/>
                    <a:pt x="137" y="119"/>
                    <a:pt x="205" y="187"/>
                  </a:cubicBezTo>
                  <a:cubicBezTo>
                    <a:pt x="137" y="119"/>
                    <a:pt x="69" y="68"/>
                    <a:pt x="1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76" name="Google Shape;576;p23"/>
            <p:cNvSpPr/>
            <p:nvPr/>
          </p:nvSpPr>
          <p:spPr>
            <a:xfrm>
              <a:off x="4144275" y="2102675"/>
              <a:ext cx="4700" cy="4250"/>
            </a:xfrm>
            <a:custGeom>
              <a:rect b="b" l="l" r="r" t="t"/>
              <a:pathLst>
                <a:path extrusionOk="0" h="170" w="188">
                  <a:moveTo>
                    <a:pt x="1" y="0"/>
                  </a:moveTo>
                  <a:lnTo>
                    <a:pt x="1" y="0"/>
                  </a:lnTo>
                  <a:cubicBezTo>
                    <a:pt x="52" y="51"/>
                    <a:pt x="120" y="119"/>
                    <a:pt x="188" y="170"/>
                  </a:cubicBezTo>
                  <a:cubicBezTo>
                    <a:pt x="120" y="102"/>
                    <a:pt x="69" y="51"/>
                    <a:pt x="1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77" name="Google Shape;577;p23"/>
            <p:cNvSpPr/>
            <p:nvPr/>
          </p:nvSpPr>
          <p:spPr>
            <a:xfrm>
              <a:off x="4123050" y="2085675"/>
              <a:ext cx="5975" cy="4275"/>
            </a:xfrm>
            <a:custGeom>
              <a:rect b="b" l="l" r="r" t="t"/>
              <a:pathLst>
                <a:path extrusionOk="0" h="171" w="239">
                  <a:moveTo>
                    <a:pt x="0" y="0"/>
                  </a:moveTo>
                  <a:cubicBezTo>
                    <a:pt x="85" y="51"/>
                    <a:pt x="170" y="119"/>
                    <a:pt x="238" y="170"/>
                  </a:cubicBezTo>
                  <a:cubicBezTo>
                    <a:pt x="170" y="119"/>
                    <a:pt x="85" y="51"/>
                    <a:pt x="0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78" name="Google Shape;578;p23"/>
            <p:cNvSpPr/>
            <p:nvPr/>
          </p:nvSpPr>
          <p:spPr>
            <a:xfrm>
              <a:off x="4130275" y="2090775"/>
              <a:ext cx="5525" cy="4700"/>
            </a:xfrm>
            <a:custGeom>
              <a:rect b="b" l="l" r="r" t="t"/>
              <a:pathLst>
                <a:path extrusionOk="0" h="188" w="221">
                  <a:moveTo>
                    <a:pt x="0" y="0"/>
                  </a:moveTo>
                  <a:lnTo>
                    <a:pt x="0" y="0"/>
                  </a:lnTo>
                  <a:cubicBezTo>
                    <a:pt x="68" y="68"/>
                    <a:pt x="153" y="119"/>
                    <a:pt x="221" y="187"/>
                  </a:cubicBezTo>
                  <a:cubicBezTo>
                    <a:pt x="153" y="119"/>
                    <a:pt x="85" y="51"/>
                    <a:pt x="0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79" name="Google Shape;579;p23"/>
            <p:cNvSpPr/>
            <p:nvPr/>
          </p:nvSpPr>
          <p:spPr>
            <a:xfrm>
              <a:off x="3833775" y="2054250"/>
              <a:ext cx="371275" cy="564100"/>
            </a:xfrm>
            <a:custGeom>
              <a:rect b="b" l="l" r="r" t="t"/>
              <a:pathLst>
                <a:path extrusionOk="0" h="22564" w="14851">
                  <a:moveTo>
                    <a:pt x="7018" y="0"/>
                  </a:moveTo>
                  <a:lnTo>
                    <a:pt x="6763" y="17"/>
                  </a:lnTo>
                  <a:lnTo>
                    <a:pt x="6644" y="17"/>
                  </a:lnTo>
                  <a:lnTo>
                    <a:pt x="6406" y="51"/>
                  </a:lnTo>
                  <a:lnTo>
                    <a:pt x="6270" y="68"/>
                  </a:lnTo>
                  <a:lnTo>
                    <a:pt x="6049" y="102"/>
                  </a:lnTo>
                  <a:lnTo>
                    <a:pt x="5913" y="136"/>
                  </a:lnTo>
                  <a:cubicBezTo>
                    <a:pt x="5845" y="153"/>
                    <a:pt x="5777" y="170"/>
                    <a:pt x="5692" y="187"/>
                  </a:cubicBezTo>
                  <a:lnTo>
                    <a:pt x="5539" y="221"/>
                  </a:lnTo>
                  <a:lnTo>
                    <a:pt x="5353" y="272"/>
                  </a:lnTo>
                  <a:lnTo>
                    <a:pt x="5200" y="323"/>
                  </a:lnTo>
                  <a:cubicBezTo>
                    <a:pt x="5132" y="340"/>
                    <a:pt x="5081" y="357"/>
                    <a:pt x="5030" y="374"/>
                  </a:cubicBezTo>
                  <a:lnTo>
                    <a:pt x="4843" y="442"/>
                  </a:lnTo>
                  <a:lnTo>
                    <a:pt x="4690" y="493"/>
                  </a:lnTo>
                  <a:lnTo>
                    <a:pt x="4503" y="578"/>
                  </a:lnTo>
                  <a:lnTo>
                    <a:pt x="4367" y="646"/>
                  </a:lnTo>
                  <a:lnTo>
                    <a:pt x="4180" y="731"/>
                  </a:lnTo>
                  <a:lnTo>
                    <a:pt x="4044" y="799"/>
                  </a:lnTo>
                  <a:cubicBezTo>
                    <a:pt x="3976" y="833"/>
                    <a:pt x="3908" y="867"/>
                    <a:pt x="3840" y="901"/>
                  </a:cubicBezTo>
                  <a:lnTo>
                    <a:pt x="3738" y="969"/>
                  </a:lnTo>
                  <a:lnTo>
                    <a:pt x="3518" y="1088"/>
                  </a:lnTo>
                  <a:lnTo>
                    <a:pt x="3416" y="1156"/>
                  </a:lnTo>
                  <a:cubicBezTo>
                    <a:pt x="3348" y="1189"/>
                    <a:pt x="3280" y="1240"/>
                    <a:pt x="3212" y="1291"/>
                  </a:cubicBezTo>
                  <a:lnTo>
                    <a:pt x="3110" y="1359"/>
                  </a:lnTo>
                  <a:lnTo>
                    <a:pt x="2906" y="1512"/>
                  </a:lnTo>
                  <a:cubicBezTo>
                    <a:pt x="1071" y="2906"/>
                    <a:pt x="0" y="5080"/>
                    <a:pt x="0" y="7391"/>
                  </a:cubicBezTo>
                  <a:lnTo>
                    <a:pt x="0" y="22564"/>
                  </a:lnTo>
                  <a:lnTo>
                    <a:pt x="11979" y="13253"/>
                  </a:lnTo>
                  <a:cubicBezTo>
                    <a:pt x="13797" y="11843"/>
                    <a:pt x="14850" y="9651"/>
                    <a:pt x="14833" y="7340"/>
                  </a:cubicBezTo>
                  <a:lnTo>
                    <a:pt x="14833" y="7102"/>
                  </a:lnTo>
                  <a:lnTo>
                    <a:pt x="14833" y="6966"/>
                  </a:lnTo>
                  <a:cubicBezTo>
                    <a:pt x="14833" y="6881"/>
                    <a:pt x="14833" y="6813"/>
                    <a:pt x="14816" y="6728"/>
                  </a:cubicBezTo>
                  <a:lnTo>
                    <a:pt x="14799" y="6610"/>
                  </a:lnTo>
                  <a:cubicBezTo>
                    <a:pt x="14799" y="6525"/>
                    <a:pt x="14782" y="6440"/>
                    <a:pt x="14765" y="6355"/>
                  </a:cubicBezTo>
                  <a:cubicBezTo>
                    <a:pt x="14765" y="6321"/>
                    <a:pt x="14765" y="6270"/>
                    <a:pt x="14748" y="6236"/>
                  </a:cubicBezTo>
                  <a:cubicBezTo>
                    <a:pt x="14731" y="6151"/>
                    <a:pt x="14714" y="6083"/>
                    <a:pt x="14714" y="6015"/>
                  </a:cubicBezTo>
                  <a:cubicBezTo>
                    <a:pt x="14697" y="5930"/>
                    <a:pt x="14697" y="5913"/>
                    <a:pt x="14680" y="5879"/>
                  </a:cubicBezTo>
                  <a:cubicBezTo>
                    <a:pt x="14663" y="5828"/>
                    <a:pt x="14646" y="5726"/>
                    <a:pt x="14630" y="5658"/>
                  </a:cubicBezTo>
                  <a:cubicBezTo>
                    <a:pt x="14613" y="5590"/>
                    <a:pt x="14613" y="5556"/>
                    <a:pt x="14596" y="5522"/>
                  </a:cubicBezTo>
                  <a:cubicBezTo>
                    <a:pt x="14579" y="5471"/>
                    <a:pt x="14562" y="5386"/>
                    <a:pt x="14545" y="5318"/>
                  </a:cubicBezTo>
                  <a:cubicBezTo>
                    <a:pt x="14528" y="5250"/>
                    <a:pt x="14511" y="5216"/>
                    <a:pt x="14494" y="5165"/>
                  </a:cubicBezTo>
                  <a:cubicBezTo>
                    <a:pt x="14477" y="5114"/>
                    <a:pt x="14460" y="5046"/>
                    <a:pt x="14443" y="4978"/>
                  </a:cubicBezTo>
                  <a:lnTo>
                    <a:pt x="14375" y="4825"/>
                  </a:lnTo>
                  <a:cubicBezTo>
                    <a:pt x="14358" y="4758"/>
                    <a:pt x="14341" y="4707"/>
                    <a:pt x="14307" y="4656"/>
                  </a:cubicBezTo>
                  <a:lnTo>
                    <a:pt x="14239" y="4486"/>
                  </a:lnTo>
                  <a:cubicBezTo>
                    <a:pt x="14222" y="4435"/>
                    <a:pt x="14205" y="4384"/>
                    <a:pt x="14171" y="4333"/>
                  </a:cubicBezTo>
                  <a:cubicBezTo>
                    <a:pt x="14154" y="4282"/>
                    <a:pt x="14120" y="4214"/>
                    <a:pt x="14086" y="4146"/>
                  </a:cubicBezTo>
                  <a:lnTo>
                    <a:pt x="14018" y="4010"/>
                  </a:lnTo>
                  <a:lnTo>
                    <a:pt x="13916" y="3823"/>
                  </a:lnTo>
                  <a:lnTo>
                    <a:pt x="13848" y="3704"/>
                  </a:lnTo>
                  <a:cubicBezTo>
                    <a:pt x="13814" y="3636"/>
                    <a:pt x="13780" y="3568"/>
                    <a:pt x="13729" y="3500"/>
                  </a:cubicBezTo>
                  <a:cubicBezTo>
                    <a:pt x="13695" y="3432"/>
                    <a:pt x="13678" y="3432"/>
                    <a:pt x="13661" y="3398"/>
                  </a:cubicBezTo>
                  <a:cubicBezTo>
                    <a:pt x="13644" y="3347"/>
                    <a:pt x="13576" y="3262"/>
                    <a:pt x="13525" y="3194"/>
                  </a:cubicBezTo>
                  <a:lnTo>
                    <a:pt x="13457" y="3075"/>
                  </a:lnTo>
                  <a:lnTo>
                    <a:pt x="13304" y="2889"/>
                  </a:lnTo>
                  <a:lnTo>
                    <a:pt x="13219" y="2770"/>
                  </a:lnTo>
                  <a:lnTo>
                    <a:pt x="13083" y="2617"/>
                  </a:lnTo>
                  <a:lnTo>
                    <a:pt x="12964" y="2481"/>
                  </a:lnTo>
                  <a:lnTo>
                    <a:pt x="12862" y="2345"/>
                  </a:lnTo>
                  <a:lnTo>
                    <a:pt x="12710" y="2192"/>
                  </a:lnTo>
                  <a:lnTo>
                    <a:pt x="12608" y="2107"/>
                  </a:lnTo>
                  <a:cubicBezTo>
                    <a:pt x="12557" y="2039"/>
                    <a:pt x="12489" y="1988"/>
                    <a:pt x="12438" y="1937"/>
                  </a:cubicBezTo>
                  <a:lnTo>
                    <a:pt x="12370" y="1869"/>
                  </a:lnTo>
                  <a:cubicBezTo>
                    <a:pt x="12302" y="1801"/>
                    <a:pt x="12234" y="1750"/>
                    <a:pt x="12166" y="1682"/>
                  </a:cubicBezTo>
                  <a:lnTo>
                    <a:pt x="12115" y="1648"/>
                  </a:lnTo>
                  <a:cubicBezTo>
                    <a:pt x="12030" y="1580"/>
                    <a:pt x="11945" y="1529"/>
                    <a:pt x="11877" y="1461"/>
                  </a:cubicBezTo>
                  <a:lnTo>
                    <a:pt x="11826" y="1427"/>
                  </a:lnTo>
                  <a:cubicBezTo>
                    <a:pt x="11741" y="1376"/>
                    <a:pt x="11673" y="1308"/>
                    <a:pt x="11588" y="1257"/>
                  </a:cubicBezTo>
                  <a:lnTo>
                    <a:pt x="11537" y="1223"/>
                  </a:lnTo>
                  <a:cubicBezTo>
                    <a:pt x="11452" y="1172"/>
                    <a:pt x="11367" y="1122"/>
                    <a:pt x="11282" y="1071"/>
                  </a:cubicBezTo>
                  <a:lnTo>
                    <a:pt x="11214" y="1020"/>
                  </a:lnTo>
                  <a:lnTo>
                    <a:pt x="10993" y="884"/>
                  </a:lnTo>
                  <a:lnTo>
                    <a:pt x="10875" y="833"/>
                  </a:lnTo>
                  <a:lnTo>
                    <a:pt x="10688" y="731"/>
                  </a:lnTo>
                  <a:cubicBezTo>
                    <a:pt x="10637" y="697"/>
                    <a:pt x="10569" y="680"/>
                    <a:pt x="10518" y="646"/>
                  </a:cubicBezTo>
                  <a:lnTo>
                    <a:pt x="10382" y="578"/>
                  </a:lnTo>
                  <a:lnTo>
                    <a:pt x="10144" y="493"/>
                  </a:lnTo>
                  <a:lnTo>
                    <a:pt x="10059" y="459"/>
                  </a:lnTo>
                  <a:lnTo>
                    <a:pt x="9787" y="357"/>
                  </a:lnTo>
                  <a:lnTo>
                    <a:pt x="9719" y="340"/>
                  </a:lnTo>
                  <a:lnTo>
                    <a:pt x="9447" y="255"/>
                  </a:lnTo>
                  <a:lnTo>
                    <a:pt x="9379" y="238"/>
                  </a:lnTo>
                  <a:lnTo>
                    <a:pt x="9091" y="170"/>
                  </a:lnTo>
                  <a:lnTo>
                    <a:pt x="9023" y="153"/>
                  </a:lnTo>
                  <a:cubicBezTo>
                    <a:pt x="8938" y="136"/>
                    <a:pt x="8853" y="119"/>
                    <a:pt x="8768" y="102"/>
                  </a:cubicBezTo>
                  <a:lnTo>
                    <a:pt x="8666" y="85"/>
                  </a:lnTo>
                  <a:cubicBezTo>
                    <a:pt x="8581" y="68"/>
                    <a:pt x="8496" y="51"/>
                    <a:pt x="8428" y="51"/>
                  </a:cubicBezTo>
                  <a:lnTo>
                    <a:pt x="8292" y="34"/>
                  </a:lnTo>
                  <a:lnTo>
                    <a:pt x="8071" y="0"/>
                  </a:lnTo>
                  <a:close/>
                </a:path>
              </a:pathLst>
            </a:custGeom>
            <a:solidFill>
              <a:srgbClr val="EA433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3" name="Shape 5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4" name="Google Shape;584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1" y="1091600"/>
            <a:ext cx="2177475" cy="1883970"/>
          </a:xfrm>
          <a:prstGeom prst="rect">
            <a:avLst/>
          </a:prstGeom>
          <a:noFill/>
          <a:ln>
            <a:noFill/>
          </a:ln>
        </p:spPr>
      </p:pic>
      <p:sp>
        <p:nvSpPr>
          <p:cNvPr id="585" name="Google Shape;585;p24"/>
          <p:cNvSpPr txBox="1"/>
          <p:nvPr/>
        </p:nvSpPr>
        <p:spPr>
          <a:xfrm>
            <a:off x="85725" y="3190875"/>
            <a:ext cx="2443500" cy="1526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76200" marR="76200" rtl="0" algn="l">
              <a:lnSpc>
                <a:spcPct val="16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300">
                <a:solidFill>
                  <a:srgbClr val="4E83DC"/>
                </a:solidFill>
                <a:latin typeface="Google Sans"/>
                <a:ea typeface="Google Sans"/>
                <a:cs typeface="Google Sans"/>
                <a:sym typeface="Google Sans"/>
              </a:rPr>
              <a:t>Classroom 尋找威利！</a:t>
            </a:r>
            <a:endParaRPr b="1" sz="1300">
              <a:solidFill>
                <a:srgbClr val="4E83DC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76200" marR="76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開啟 Chrome 瀏覽器，在右上方的</a:t>
            </a:r>
            <a:r>
              <a:rPr b="1"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九宮格</a:t>
            </a: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尋找 Classroom，或者直接在網址列搜尋 </a:t>
            </a:r>
            <a:r>
              <a:rPr b="1"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classroom.google.com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pic>
        <p:nvPicPr>
          <p:cNvPr id="586" name="Google Shape;586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52237" y="1497275"/>
            <a:ext cx="2301561" cy="1290750"/>
          </a:xfrm>
          <a:prstGeom prst="rect">
            <a:avLst/>
          </a:prstGeom>
          <a:noFill/>
          <a:ln>
            <a:noFill/>
          </a:ln>
        </p:spPr>
      </p:pic>
      <p:sp>
        <p:nvSpPr>
          <p:cNvPr id="587" name="Google Shape;587;p24"/>
          <p:cNvSpPr txBox="1"/>
          <p:nvPr/>
        </p:nvSpPr>
        <p:spPr>
          <a:xfrm>
            <a:off x="2452875" y="3200400"/>
            <a:ext cx="2443500" cy="97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76200" marR="76200" rtl="0" algn="l">
              <a:lnSpc>
                <a:spcPct val="16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300">
                <a:solidFill>
                  <a:srgbClr val="4E83DC"/>
                </a:solidFill>
                <a:latin typeface="Google Sans"/>
                <a:ea typeface="Google Sans"/>
                <a:cs typeface="Google Sans"/>
                <a:sym typeface="Google Sans"/>
              </a:rPr>
              <a:t>建立課程</a:t>
            </a:r>
            <a:endParaRPr b="1" sz="1300">
              <a:solidFill>
                <a:srgbClr val="4E83DC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76200" marR="76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尋找右上角之+號，點選「建立課程」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pic>
        <p:nvPicPr>
          <p:cNvPr id="588" name="Google Shape;588;p2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742825" y="1137900"/>
            <a:ext cx="1995121" cy="1478676"/>
          </a:xfrm>
          <a:prstGeom prst="rect">
            <a:avLst/>
          </a:prstGeom>
          <a:noFill/>
          <a:ln>
            <a:noFill/>
          </a:ln>
        </p:spPr>
      </p:pic>
      <p:sp>
        <p:nvSpPr>
          <p:cNvPr id="589" name="Google Shape;589;p24"/>
          <p:cNvSpPr txBox="1"/>
          <p:nvPr/>
        </p:nvSpPr>
        <p:spPr>
          <a:xfrm>
            <a:off x="4653800" y="3124200"/>
            <a:ext cx="2547000" cy="1803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76200" marR="76200" rtl="0" algn="l">
              <a:lnSpc>
                <a:spcPct val="16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300">
                <a:solidFill>
                  <a:srgbClr val="4E83DC"/>
                </a:solidFill>
                <a:latin typeface="Google Sans"/>
                <a:ea typeface="Google Sans"/>
                <a:cs typeface="Google Sans"/>
                <a:sym typeface="Google Sans"/>
              </a:rPr>
              <a:t>輸入課程資訊</a:t>
            </a:r>
            <a:endParaRPr b="1" sz="1300">
              <a:solidFill>
                <a:srgbClr val="4E83DC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76200" marR="76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僅有課程名稱為必填項目，單元、科目、教室均為選填。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76200" marR="76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小撇步💡：命名時建議可以將學年度或班級等資訊代入，避免之後與其他的課程混淆。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pic>
        <p:nvPicPr>
          <p:cNvPr id="590" name="Google Shape;590;p2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839575" y="1256100"/>
            <a:ext cx="2301574" cy="1294652"/>
          </a:xfrm>
          <a:prstGeom prst="rect">
            <a:avLst/>
          </a:prstGeom>
          <a:noFill/>
          <a:ln>
            <a:noFill/>
          </a:ln>
        </p:spPr>
      </p:pic>
      <p:sp>
        <p:nvSpPr>
          <p:cNvPr id="591" name="Google Shape;591;p24"/>
          <p:cNvSpPr txBox="1"/>
          <p:nvPr/>
        </p:nvSpPr>
        <p:spPr>
          <a:xfrm>
            <a:off x="7134225" y="3124200"/>
            <a:ext cx="2390700" cy="983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76200" marR="76200" rtl="0" algn="l">
              <a:lnSpc>
                <a:spcPct val="16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300">
                <a:solidFill>
                  <a:srgbClr val="4E83DC"/>
                </a:solidFill>
                <a:latin typeface="Google Sans"/>
                <a:ea typeface="Google Sans"/>
                <a:cs typeface="Google Sans"/>
                <a:sym typeface="Google Sans"/>
              </a:rPr>
              <a:t>大功告成！</a:t>
            </a:r>
            <a:endParaRPr b="1" sz="1300">
              <a:solidFill>
                <a:srgbClr val="4E83DC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76200" marR="762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恭喜您成功建立好第一個 Classroom！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pic>
        <p:nvPicPr>
          <p:cNvPr id="592" name="Google Shape;592;p2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68899" y="295279"/>
            <a:ext cx="509275" cy="442350"/>
          </a:xfrm>
          <a:prstGeom prst="rect">
            <a:avLst/>
          </a:prstGeom>
          <a:noFill/>
          <a:ln>
            <a:noFill/>
          </a:ln>
        </p:spPr>
      </p:pic>
      <p:sp>
        <p:nvSpPr>
          <p:cNvPr id="593" name="Google Shape;593;p24"/>
          <p:cNvSpPr txBox="1"/>
          <p:nvPr/>
        </p:nvSpPr>
        <p:spPr>
          <a:xfrm>
            <a:off x="793127" y="292825"/>
            <a:ext cx="29979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67310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建立課程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594" name="Google Shape;594;p24"/>
          <p:cNvSpPr txBox="1"/>
          <p:nvPr/>
        </p:nvSpPr>
        <p:spPr>
          <a:xfrm>
            <a:off x="6613356" y="339025"/>
            <a:ext cx="1863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建立課程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595" name="Google Shape;595;p24"/>
          <p:cNvSpPr txBox="1"/>
          <p:nvPr/>
        </p:nvSpPr>
        <p:spPr>
          <a:xfrm>
            <a:off x="7454775" y="339025"/>
            <a:ext cx="15273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加入成員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596" name="Google Shape;596;p24"/>
          <p:cNvSpPr txBox="1"/>
          <p:nvPr/>
        </p:nvSpPr>
        <p:spPr>
          <a:xfrm>
            <a:off x="8264406" y="339025"/>
            <a:ext cx="1863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發布作業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597" name="Google Shape;597;p24"/>
          <p:cNvSpPr/>
          <p:nvPr/>
        </p:nvSpPr>
        <p:spPr>
          <a:xfrm>
            <a:off x="6858000" y="161925"/>
            <a:ext cx="2286000" cy="873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8" name="Google Shape;598;p24"/>
          <p:cNvSpPr/>
          <p:nvPr/>
        </p:nvSpPr>
        <p:spPr>
          <a:xfrm>
            <a:off x="6858000" y="103575"/>
            <a:ext cx="209700" cy="204000"/>
          </a:xfrm>
          <a:prstGeom prst="ellipse">
            <a:avLst/>
          </a:prstGeom>
          <a:solidFill>
            <a:srgbClr val="EA433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9" name="Google Shape;599;p24"/>
          <p:cNvSpPr/>
          <p:nvPr/>
        </p:nvSpPr>
        <p:spPr>
          <a:xfrm>
            <a:off x="7667625" y="103575"/>
            <a:ext cx="209700" cy="2040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0" name="Google Shape;600;p24"/>
          <p:cNvSpPr/>
          <p:nvPr/>
        </p:nvSpPr>
        <p:spPr>
          <a:xfrm>
            <a:off x="8477250" y="103575"/>
            <a:ext cx="209700" cy="2040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4" name="Shape 6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5" name="Google Shape;605;p25"/>
          <p:cNvSpPr txBox="1"/>
          <p:nvPr/>
        </p:nvSpPr>
        <p:spPr>
          <a:xfrm>
            <a:off x="-152400" y="295275"/>
            <a:ext cx="4572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673100" marR="673100" rtl="0" algn="ctr">
              <a:lnSpc>
                <a:spcPct val="12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加入學生</a:t>
            </a:r>
            <a:endParaRPr sz="1200">
              <a:solidFill>
                <a:schemeClr val="dk1"/>
              </a:solidFill>
            </a:endParaRPr>
          </a:p>
        </p:txBody>
      </p:sp>
      <p:pic>
        <p:nvPicPr>
          <p:cNvPr id="606" name="Google Shape;606;p25"/>
          <p:cNvPicPr preferRelativeResize="0"/>
          <p:nvPr/>
        </p:nvPicPr>
        <p:blipFill rotWithShape="1">
          <a:blip r:embed="rId3">
            <a:alphaModFix/>
          </a:blip>
          <a:srcRect b="19302" l="0" r="10080" t="0"/>
          <a:stretch/>
        </p:blipFill>
        <p:spPr>
          <a:xfrm>
            <a:off x="752475" y="1154750"/>
            <a:ext cx="3867149" cy="1949369"/>
          </a:xfrm>
          <a:prstGeom prst="rect">
            <a:avLst/>
          </a:prstGeom>
          <a:noFill/>
          <a:ln>
            <a:noFill/>
          </a:ln>
        </p:spPr>
      </p:pic>
      <p:pic>
        <p:nvPicPr>
          <p:cNvPr id="607" name="Google Shape;607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457825" y="2098819"/>
            <a:ext cx="2911351" cy="805281"/>
          </a:xfrm>
          <a:prstGeom prst="rect">
            <a:avLst/>
          </a:prstGeom>
          <a:noFill/>
          <a:ln>
            <a:noFill/>
          </a:ln>
        </p:spPr>
      </p:pic>
      <p:pic>
        <p:nvPicPr>
          <p:cNvPr id="608" name="Google Shape;608;p25"/>
          <p:cNvPicPr preferRelativeResize="0"/>
          <p:nvPr/>
        </p:nvPicPr>
        <p:blipFill rotWithShape="1">
          <a:blip r:embed="rId5">
            <a:alphaModFix/>
          </a:blip>
          <a:srcRect b="22970" l="0" r="0" t="0"/>
          <a:stretch/>
        </p:blipFill>
        <p:spPr>
          <a:xfrm>
            <a:off x="5734050" y="838550"/>
            <a:ext cx="1967000" cy="1266475"/>
          </a:xfrm>
          <a:prstGeom prst="rect">
            <a:avLst/>
          </a:prstGeom>
          <a:noFill/>
          <a:ln>
            <a:noFill/>
          </a:ln>
        </p:spPr>
      </p:pic>
      <p:sp>
        <p:nvSpPr>
          <p:cNvPr id="609" name="Google Shape;609;p25"/>
          <p:cNvSpPr txBox="1"/>
          <p:nvPr/>
        </p:nvSpPr>
        <p:spPr>
          <a:xfrm>
            <a:off x="914475" y="3422325"/>
            <a:ext cx="4038600" cy="163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76200" marR="76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好處：群組有做好，批次邀請快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76200" marR="76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壞處：調皮的學生點選拒絕加入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76200" marR="76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*註：若使用該方法，學生將會在信箱中收到老師的課程邀請函，需待學生確認邀請後始得加入課堂，故學生是有機會拒絕進入課堂。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sp>
        <p:nvSpPr>
          <p:cNvPr id="610" name="Google Shape;610;p25"/>
          <p:cNvSpPr txBox="1"/>
          <p:nvPr/>
        </p:nvSpPr>
        <p:spPr>
          <a:xfrm>
            <a:off x="5167277" y="3094600"/>
            <a:ext cx="3514800" cy="1713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76200" rtl="0" algn="l">
              <a:lnSpc>
                <a:spcPct val="16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300">
                <a:solidFill>
                  <a:srgbClr val="4E83DC"/>
                </a:solidFill>
                <a:latin typeface="Google Sans"/>
                <a:ea typeface="Google Sans"/>
                <a:cs typeface="Google Sans"/>
                <a:sym typeface="Google Sans"/>
              </a:rPr>
              <a:t>請學生輸入課程代碼（推薦）</a:t>
            </a:r>
            <a:endParaRPr sz="13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好處：學生直接加入教室，老師不費力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壞處：輸入時間較長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0" rtl="0" algn="l">
              <a:lnSpc>
                <a:spcPct val="156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*註：此種方法看起來雖然較麻煩，只要在第一堂課時請學生花三分鐘輸入後便可一勞永逸。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pic>
        <p:nvPicPr>
          <p:cNvPr id="611" name="Google Shape;611;p2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68899" y="295279"/>
            <a:ext cx="509275" cy="442350"/>
          </a:xfrm>
          <a:prstGeom prst="rect">
            <a:avLst/>
          </a:prstGeom>
          <a:noFill/>
          <a:ln>
            <a:noFill/>
          </a:ln>
        </p:spPr>
      </p:pic>
      <p:sp>
        <p:nvSpPr>
          <p:cNvPr id="612" name="Google Shape;612;p25"/>
          <p:cNvSpPr/>
          <p:nvPr/>
        </p:nvSpPr>
        <p:spPr>
          <a:xfrm>
            <a:off x="6543675" y="1895475"/>
            <a:ext cx="162000" cy="209700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4E83DC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3" name="Google Shape;613;p25"/>
          <p:cNvSpPr txBox="1"/>
          <p:nvPr/>
        </p:nvSpPr>
        <p:spPr>
          <a:xfrm>
            <a:off x="933450" y="3070775"/>
            <a:ext cx="3000000" cy="38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76200" marR="76200" rtl="0" algn="l">
              <a:lnSpc>
                <a:spcPct val="16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300">
                <a:solidFill>
                  <a:srgbClr val="4E83DC"/>
                </a:solidFill>
                <a:latin typeface="Roboto"/>
                <a:ea typeface="Roboto"/>
                <a:cs typeface="Roboto"/>
                <a:sym typeface="Roboto"/>
              </a:rPr>
              <a:t>老師邀請學生</a:t>
            </a:r>
            <a:endParaRPr b="1" sz="1300">
              <a:solidFill>
                <a:srgbClr val="4E83DC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14" name="Google Shape;614;p25"/>
          <p:cNvSpPr/>
          <p:nvPr/>
        </p:nvSpPr>
        <p:spPr>
          <a:xfrm>
            <a:off x="6858000" y="161925"/>
            <a:ext cx="2286000" cy="873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5" name="Google Shape;615;p25"/>
          <p:cNvSpPr/>
          <p:nvPr/>
        </p:nvSpPr>
        <p:spPr>
          <a:xfrm>
            <a:off x="6858000" y="103575"/>
            <a:ext cx="209700" cy="2040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6" name="Google Shape;616;p25"/>
          <p:cNvSpPr/>
          <p:nvPr/>
        </p:nvSpPr>
        <p:spPr>
          <a:xfrm>
            <a:off x="7667625" y="103575"/>
            <a:ext cx="209700" cy="204000"/>
          </a:xfrm>
          <a:prstGeom prst="ellipse">
            <a:avLst/>
          </a:prstGeom>
          <a:solidFill>
            <a:srgbClr val="FBBC0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7" name="Google Shape;617;p25"/>
          <p:cNvSpPr/>
          <p:nvPr/>
        </p:nvSpPr>
        <p:spPr>
          <a:xfrm>
            <a:off x="8477250" y="103575"/>
            <a:ext cx="209700" cy="2040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8" name="Google Shape;618;p25"/>
          <p:cNvSpPr txBox="1"/>
          <p:nvPr/>
        </p:nvSpPr>
        <p:spPr>
          <a:xfrm>
            <a:off x="6613356" y="339025"/>
            <a:ext cx="1863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建立課程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619" name="Google Shape;619;p25"/>
          <p:cNvSpPr txBox="1"/>
          <p:nvPr/>
        </p:nvSpPr>
        <p:spPr>
          <a:xfrm>
            <a:off x="7454775" y="339025"/>
            <a:ext cx="15273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加入</a:t>
            </a: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學生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620" name="Google Shape;620;p25"/>
          <p:cNvSpPr txBox="1"/>
          <p:nvPr/>
        </p:nvSpPr>
        <p:spPr>
          <a:xfrm>
            <a:off x="8264406" y="339025"/>
            <a:ext cx="1863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發布作業</a:t>
            </a:r>
            <a:endParaRPr sz="12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4" name="Shape 6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5" name="Google Shape;625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7700" y="1238250"/>
            <a:ext cx="4476750" cy="3338675"/>
          </a:xfrm>
          <a:prstGeom prst="rect">
            <a:avLst/>
          </a:prstGeom>
          <a:noFill/>
          <a:ln>
            <a:noFill/>
          </a:ln>
        </p:spPr>
      </p:pic>
      <p:sp>
        <p:nvSpPr>
          <p:cNvPr id="626" name="Google Shape;626;p26"/>
          <p:cNvSpPr txBox="1"/>
          <p:nvPr/>
        </p:nvSpPr>
        <p:spPr>
          <a:xfrm>
            <a:off x="5391150" y="714300"/>
            <a:ext cx="3333900" cy="404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76200" marR="76200" rtl="0" algn="l">
              <a:lnSpc>
                <a:spcPct val="16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300">
                <a:solidFill>
                  <a:srgbClr val="4E83DC"/>
                </a:solidFill>
                <a:latin typeface="Google Sans"/>
                <a:ea typeface="Google Sans"/>
                <a:cs typeface="Google Sans"/>
                <a:sym typeface="Google Sans"/>
              </a:rPr>
              <a:t>截止日期</a:t>
            </a:r>
            <a:endParaRPr b="1" sz="1300">
              <a:solidFill>
                <a:srgbClr val="4E83DC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76200" marR="762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設定作業截止期限，遲交、缺交，一眼瞬間！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76200" marR="76200" rtl="0" algn="l">
              <a:lnSpc>
                <a:spcPct val="16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300">
                <a:solidFill>
                  <a:srgbClr val="4E83DC"/>
                </a:solidFill>
                <a:latin typeface="Google Sans"/>
                <a:ea typeface="Google Sans"/>
                <a:cs typeface="Google Sans"/>
                <a:sym typeface="Google Sans"/>
              </a:rPr>
              <a:t>作業發放，三種方式！</a:t>
            </a:r>
            <a:endParaRPr b="1" sz="1300">
              <a:solidFill>
                <a:srgbClr val="4E83DC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-304800" lvl="0" marL="723900" marR="76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Font typeface="Open Sans"/>
              <a:buChar char="■"/>
            </a:pPr>
            <a:r>
              <a:rPr b="1"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學生可以查看檔案</a:t>
            </a: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：學生僅能檢視您附上的檔案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-304800" lvl="0" marL="723900" marR="76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Font typeface="Open Sans"/>
              <a:buChar char="■"/>
            </a:pPr>
            <a:r>
              <a:rPr b="1"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學生可以編輯檔案</a:t>
            </a: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：學生得共同編輯您附上的檔案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-304800" lvl="0" marL="723900" marR="76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Font typeface="Open Sans"/>
              <a:buChar char="■"/>
            </a:pPr>
            <a:r>
              <a:rPr b="1"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為每位學生建立副本：</a:t>
            </a: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所有學生都會獲得自己一份作業！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76200" marR="76200" rtl="0" algn="l">
              <a:lnSpc>
                <a:spcPct val="16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300">
                <a:solidFill>
                  <a:srgbClr val="4E83DC"/>
                </a:solidFill>
                <a:latin typeface="Google Sans"/>
                <a:ea typeface="Google Sans"/>
                <a:cs typeface="Google Sans"/>
                <a:sym typeface="Google Sans"/>
              </a:rPr>
              <a:t>設定發放時間</a:t>
            </a:r>
            <a:endParaRPr b="1" sz="1300">
              <a:solidFill>
                <a:srgbClr val="4E83DC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-304800" lvl="0" marL="723900" marR="76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Font typeface="Open Sans"/>
              <a:buChar char="■"/>
            </a:pPr>
            <a:r>
              <a:rPr b="1"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儲存草稿：</a:t>
            </a: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先存起來，教到適合的進度再發布作業！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-304800" lvl="0" marL="723900" marR="76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Font typeface="Open Sans"/>
              <a:buChar char="■"/>
            </a:pPr>
            <a:r>
              <a:rPr b="1"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立即發送：</a:t>
            </a: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適合想要上到哪裡，發到哪裡的朋友！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-304800" lvl="0" marL="723900" marR="76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Font typeface="Open Sans"/>
              <a:buChar char="■"/>
            </a:pPr>
            <a:r>
              <a:rPr b="1"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安排時間：</a:t>
            </a: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時間一到，自動發布！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pic>
        <p:nvPicPr>
          <p:cNvPr id="627" name="Google Shape;627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68899" y="295279"/>
            <a:ext cx="509275" cy="442350"/>
          </a:xfrm>
          <a:prstGeom prst="rect">
            <a:avLst/>
          </a:prstGeom>
          <a:noFill/>
          <a:ln>
            <a:noFill/>
          </a:ln>
        </p:spPr>
      </p:pic>
      <p:sp>
        <p:nvSpPr>
          <p:cNvPr id="628" name="Google Shape;628;p26"/>
          <p:cNvSpPr txBox="1"/>
          <p:nvPr/>
        </p:nvSpPr>
        <p:spPr>
          <a:xfrm>
            <a:off x="0" y="295275"/>
            <a:ext cx="4572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673100" marR="673100" rtl="0" algn="l">
              <a:lnSpc>
                <a:spcPct val="12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            發布</a:t>
            </a:r>
            <a:r>
              <a:rPr b="1" lang="zh-TW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作業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629" name="Google Shape;629;p26"/>
          <p:cNvSpPr/>
          <p:nvPr/>
        </p:nvSpPr>
        <p:spPr>
          <a:xfrm>
            <a:off x="6858000" y="161925"/>
            <a:ext cx="2286000" cy="873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0" name="Google Shape;630;p26"/>
          <p:cNvSpPr/>
          <p:nvPr/>
        </p:nvSpPr>
        <p:spPr>
          <a:xfrm>
            <a:off x="6858000" y="103575"/>
            <a:ext cx="209700" cy="2040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1" name="Google Shape;631;p26"/>
          <p:cNvSpPr/>
          <p:nvPr/>
        </p:nvSpPr>
        <p:spPr>
          <a:xfrm>
            <a:off x="7667625" y="103575"/>
            <a:ext cx="209700" cy="2040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2" name="Google Shape;632;p26"/>
          <p:cNvSpPr/>
          <p:nvPr/>
        </p:nvSpPr>
        <p:spPr>
          <a:xfrm>
            <a:off x="8477250" y="103575"/>
            <a:ext cx="209700" cy="204000"/>
          </a:xfrm>
          <a:prstGeom prst="ellipse">
            <a:avLst/>
          </a:prstGeom>
          <a:solidFill>
            <a:srgbClr val="34A85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3" name="Google Shape;633;p26"/>
          <p:cNvSpPr txBox="1"/>
          <p:nvPr/>
        </p:nvSpPr>
        <p:spPr>
          <a:xfrm>
            <a:off x="6613356" y="339025"/>
            <a:ext cx="1863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建立課程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634" name="Google Shape;634;p26"/>
          <p:cNvSpPr txBox="1"/>
          <p:nvPr/>
        </p:nvSpPr>
        <p:spPr>
          <a:xfrm>
            <a:off x="7454775" y="339025"/>
            <a:ext cx="15273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加入成員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635" name="Google Shape;635;p26"/>
          <p:cNvSpPr txBox="1"/>
          <p:nvPr/>
        </p:nvSpPr>
        <p:spPr>
          <a:xfrm>
            <a:off x="8264406" y="339025"/>
            <a:ext cx="1863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發布作業</a:t>
            </a:r>
            <a:endParaRPr sz="12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9" name="Shape 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0" name="Google Shape;640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199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41" name="Google Shape;641;p27"/>
          <p:cNvPicPr preferRelativeResize="0"/>
          <p:nvPr/>
        </p:nvPicPr>
        <p:blipFill rotWithShape="1">
          <a:blip r:embed="rId4">
            <a:alphaModFix/>
          </a:blip>
          <a:srcRect b="0" l="0" r="17122" t="0"/>
          <a:stretch/>
        </p:blipFill>
        <p:spPr>
          <a:xfrm>
            <a:off x="6748675" y="3829050"/>
            <a:ext cx="2395325" cy="1274000"/>
          </a:xfrm>
          <a:prstGeom prst="rect">
            <a:avLst/>
          </a:prstGeom>
          <a:noFill/>
          <a:ln>
            <a:noFill/>
          </a:ln>
        </p:spPr>
      </p:pic>
      <p:sp>
        <p:nvSpPr>
          <p:cNvPr id="642" name="Google Shape;642;p27"/>
          <p:cNvSpPr/>
          <p:nvPr/>
        </p:nvSpPr>
        <p:spPr>
          <a:xfrm>
            <a:off x="3057297" y="2084543"/>
            <a:ext cx="639600" cy="639600"/>
          </a:xfrm>
          <a:prstGeom prst="ellipse">
            <a:avLst/>
          </a:prstGeom>
          <a:solidFill>
            <a:srgbClr val="FFFFFF"/>
          </a:solidFill>
          <a:ln>
            <a:noFill/>
          </a:ln>
          <a:effectLst>
            <a:outerShdw blurRad="57150" rotWithShape="0" algn="bl" dir="5400000" dist="19050">
              <a:srgbClr val="999999">
                <a:alpha val="5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643" name="Google Shape;643;p27"/>
          <p:cNvGrpSpPr/>
          <p:nvPr/>
        </p:nvGrpSpPr>
        <p:grpSpPr>
          <a:xfrm>
            <a:off x="3205955" y="2152897"/>
            <a:ext cx="358415" cy="486767"/>
            <a:chOff x="3222100" y="2053500"/>
            <a:chExt cx="1172825" cy="1592825"/>
          </a:xfrm>
        </p:grpSpPr>
        <p:sp>
          <p:nvSpPr>
            <p:cNvPr id="644" name="Google Shape;644;p27"/>
            <p:cNvSpPr/>
            <p:nvPr/>
          </p:nvSpPr>
          <p:spPr>
            <a:xfrm>
              <a:off x="4166800" y="2251325"/>
              <a:ext cx="25" cy="25"/>
            </a:xfrm>
            <a:custGeom>
              <a:rect b="b" l="l" r="r" t="t"/>
              <a:pathLst>
                <a:path extrusionOk="0" h="1" w="1">
                  <a:moveTo>
                    <a:pt x="0" y="1"/>
                  </a:moveTo>
                  <a:lnTo>
                    <a:pt x="0" y="1"/>
                  </a:lnTo>
                  <a:close/>
                </a:path>
              </a:pathLst>
            </a:custGeom>
            <a:solidFill>
              <a:srgbClr val="FBBC0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45" name="Google Shape;645;p27"/>
            <p:cNvSpPr/>
            <p:nvPr/>
          </p:nvSpPr>
          <p:spPr>
            <a:xfrm>
              <a:off x="3322350" y="3275850"/>
              <a:ext cx="1072575" cy="370475"/>
            </a:xfrm>
            <a:custGeom>
              <a:rect b="b" l="l" r="r" t="t"/>
              <a:pathLst>
                <a:path extrusionOk="0" h="14819" w="42903">
                  <a:moveTo>
                    <a:pt x="35500" y="0"/>
                  </a:moveTo>
                  <a:cubicBezTo>
                    <a:pt x="35458" y="0"/>
                    <a:pt x="35417" y="1"/>
                    <a:pt x="35375" y="1"/>
                  </a:cubicBezTo>
                  <a:lnTo>
                    <a:pt x="3790" y="1"/>
                  </a:lnTo>
                  <a:lnTo>
                    <a:pt x="1615" y="2737"/>
                  </a:lnTo>
                  <a:cubicBezTo>
                    <a:pt x="561" y="4028"/>
                    <a:pt x="1" y="5659"/>
                    <a:pt x="1" y="7324"/>
                  </a:cubicBezTo>
                  <a:lnTo>
                    <a:pt x="1" y="7409"/>
                  </a:lnTo>
                  <a:lnTo>
                    <a:pt x="1" y="7460"/>
                  </a:lnTo>
                  <a:lnTo>
                    <a:pt x="1" y="7511"/>
                  </a:lnTo>
                  <a:cubicBezTo>
                    <a:pt x="52" y="11555"/>
                    <a:pt x="3348" y="14817"/>
                    <a:pt x="7392" y="14817"/>
                  </a:cubicBezTo>
                  <a:lnTo>
                    <a:pt x="35375" y="14817"/>
                  </a:lnTo>
                  <a:cubicBezTo>
                    <a:pt x="35417" y="14818"/>
                    <a:pt x="35458" y="14818"/>
                    <a:pt x="35499" y="14818"/>
                  </a:cubicBezTo>
                  <a:cubicBezTo>
                    <a:pt x="39588" y="14818"/>
                    <a:pt x="42902" y="11497"/>
                    <a:pt x="42902" y="7409"/>
                  </a:cubicBezTo>
                  <a:cubicBezTo>
                    <a:pt x="42902" y="3305"/>
                    <a:pt x="39589" y="0"/>
                    <a:pt x="35500" y="0"/>
                  </a:cubicBezTo>
                  <a:close/>
                </a:path>
              </a:pathLst>
            </a:custGeom>
            <a:solidFill>
              <a:srgbClr val="FBBC0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46" name="Google Shape;646;p27"/>
            <p:cNvSpPr/>
            <p:nvPr/>
          </p:nvSpPr>
          <p:spPr>
            <a:xfrm>
              <a:off x="3222100" y="2053500"/>
              <a:ext cx="941325" cy="714800"/>
            </a:xfrm>
            <a:custGeom>
              <a:rect b="b" l="l" r="r" t="t"/>
              <a:pathLst>
                <a:path extrusionOk="0" h="28592" w="37653">
                  <a:moveTo>
                    <a:pt x="21180" y="0"/>
                  </a:moveTo>
                  <a:cubicBezTo>
                    <a:pt x="18495" y="0"/>
                    <a:pt x="15811" y="514"/>
                    <a:pt x="13271" y="1542"/>
                  </a:cubicBezTo>
                  <a:lnTo>
                    <a:pt x="13084" y="1610"/>
                  </a:lnTo>
                  <a:lnTo>
                    <a:pt x="12880" y="1712"/>
                  </a:lnTo>
                  <a:cubicBezTo>
                    <a:pt x="10382" y="2766"/>
                    <a:pt x="8105" y="4295"/>
                    <a:pt x="6202" y="6215"/>
                  </a:cubicBezTo>
                  <a:cubicBezTo>
                    <a:pt x="6101" y="6317"/>
                    <a:pt x="5982" y="6436"/>
                    <a:pt x="5897" y="6555"/>
                  </a:cubicBezTo>
                  <a:cubicBezTo>
                    <a:pt x="2108" y="10479"/>
                    <a:pt x="1" y="15730"/>
                    <a:pt x="1" y="21184"/>
                  </a:cubicBezTo>
                  <a:cubicBezTo>
                    <a:pt x="1" y="25278"/>
                    <a:pt x="3314" y="28591"/>
                    <a:pt x="7409" y="28591"/>
                  </a:cubicBezTo>
                  <a:cubicBezTo>
                    <a:pt x="11504" y="28591"/>
                    <a:pt x="14817" y="25278"/>
                    <a:pt x="14817" y="21184"/>
                  </a:cubicBezTo>
                  <a:cubicBezTo>
                    <a:pt x="14817" y="18754"/>
                    <a:pt x="16210" y="16528"/>
                    <a:pt x="18385" y="15475"/>
                  </a:cubicBezTo>
                  <a:lnTo>
                    <a:pt x="18436" y="15441"/>
                  </a:lnTo>
                  <a:lnTo>
                    <a:pt x="18623" y="15356"/>
                  </a:lnTo>
                  <a:lnTo>
                    <a:pt x="18742" y="15305"/>
                  </a:lnTo>
                  <a:lnTo>
                    <a:pt x="18861" y="15254"/>
                  </a:lnTo>
                  <a:lnTo>
                    <a:pt x="19047" y="15186"/>
                  </a:lnTo>
                  <a:lnTo>
                    <a:pt x="19115" y="15169"/>
                  </a:lnTo>
                  <a:cubicBezTo>
                    <a:pt x="19778" y="14939"/>
                    <a:pt x="20475" y="14825"/>
                    <a:pt x="21171" y="14825"/>
                  </a:cubicBezTo>
                  <a:cubicBezTo>
                    <a:pt x="21868" y="14825"/>
                    <a:pt x="22565" y="14939"/>
                    <a:pt x="23227" y="15169"/>
                  </a:cubicBezTo>
                  <a:lnTo>
                    <a:pt x="23295" y="15186"/>
                  </a:lnTo>
                  <a:lnTo>
                    <a:pt x="23482" y="15254"/>
                  </a:lnTo>
                  <a:cubicBezTo>
                    <a:pt x="23516" y="15271"/>
                    <a:pt x="23567" y="15288"/>
                    <a:pt x="23618" y="15305"/>
                  </a:cubicBezTo>
                  <a:lnTo>
                    <a:pt x="23720" y="15356"/>
                  </a:lnTo>
                  <a:cubicBezTo>
                    <a:pt x="23788" y="15390"/>
                    <a:pt x="23856" y="15407"/>
                    <a:pt x="23907" y="15441"/>
                  </a:cubicBezTo>
                  <a:lnTo>
                    <a:pt x="23958" y="15475"/>
                  </a:lnTo>
                  <a:cubicBezTo>
                    <a:pt x="25300" y="16120"/>
                    <a:pt x="26353" y="17225"/>
                    <a:pt x="26982" y="18567"/>
                  </a:cubicBezTo>
                  <a:lnTo>
                    <a:pt x="37652" y="7880"/>
                  </a:lnTo>
                  <a:cubicBezTo>
                    <a:pt x="37177" y="7302"/>
                    <a:pt x="36684" y="6741"/>
                    <a:pt x="36140" y="6215"/>
                  </a:cubicBezTo>
                  <a:cubicBezTo>
                    <a:pt x="34237" y="4295"/>
                    <a:pt x="31977" y="2766"/>
                    <a:pt x="29480" y="1712"/>
                  </a:cubicBezTo>
                  <a:lnTo>
                    <a:pt x="29276" y="1610"/>
                  </a:lnTo>
                  <a:lnTo>
                    <a:pt x="29089" y="1542"/>
                  </a:lnTo>
                  <a:cubicBezTo>
                    <a:pt x="26549" y="514"/>
                    <a:pt x="23864" y="0"/>
                    <a:pt x="21180" y="0"/>
                  </a:cubicBezTo>
                  <a:close/>
                </a:path>
              </a:pathLst>
            </a:custGeom>
            <a:solidFill>
              <a:srgbClr val="34A85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47" name="Google Shape;647;p27"/>
            <p:cNvSpPr/>
            <p:nvPr/>
          </p:nvSpPr>
          <p:spPr>
            <a:xfrm>
              <a:off x="3896225" y="2250475"/>
              <a:ext cx="267200" cy="267200"/>
            </a:xfrm>
            <a:custGeom>
              <a:rect b="b" l="l" r="r" t="t"/>
              <a:pathLst>
                <a:path extrusionOk="0" h="10688" w="10688">
                  <a:moveTo>
                    <a:pt x="0" y="10688"/>
                  </a:moveTo>
                  <a:lnTo>
                    <a:pt x="10687" y="1"/>
                  </a:lnTo>
                </a:path>
              </a:pathLst>
            </a:custGeom>
            <a:solidFill>
              <a:srgbClr val="4285F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48" name="Google Shape;648;p27"/>
            <p:cNvSpPr/>
            <p:nvPr/>
          </p:nvSpPr>
          <p:spPr>
            <a:xfrm>
              <a:off x="3592500" y="3276250"/>
              <a:ext cx="802425" cy="370075"/>
            </a:xfrm>
            <a:custGeom>
              <a:rect b="b" l="l" r="r" t="t"/>
              <a:pathLst>
                <a:path extrusionOk="0" h="14803" w="32097">
                  <a:moveTo>
                    <a:pt x="24724" y="1"/>
                  </a:moveTo>
                  <a:cubicBezTo>
                    <a:pt x="24672" y="1"/>
                    <a:pt x="24621" y="1"/>
                    <a:pt x="24569" y="2"/>
                  </a:cubicBezTo>
                  <a:lnTo>
                    <a:pt x="11928" y="2"/>
                  </a:lnTo>
                  <a:lnTo>
                    <a:pt x="1" y="14801"/>
                  </a:lnTo>
                  <a:lnTo>
                    <a:pt x="24569" y="14801"/>
                  </a:lnTo>
                  <a:cubicBezTo>
                    <a:pt x="24621" y="14802"/>
                    <a:pt x="24672" y="14803"/>
                    <a:pt x="24724" y="14803"/>
                  </a:cubicBezTo>
                  <a:cubicBezTo>
                    <a:pt x="28799" y="14803"/>
                    <a:pt x="32096" y="11487"/>
                    <a:pt x="32096" y="7393"/>
                  </a:cubicBezTo>
                  <a:cubicBezTo>
                    <a:pt x="32096" y="3316"/>
                    <a:pt x="28799" y="1"/>
                    <a:pt x="24724" y="1"/>
                  </a:cubicBezTo>
                  <a:close/>
                </a:path>
              </a:pathLst>
            </a:custGeom>
            <a:solidFill>
              <a:srgbClr val="EA433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49" name="Google Shape;649;p27"/>
            <p:cNvSpPr/>
            <p:nvPr/>
          </p:nvSpPr>
          <p:spPr>
            <a:xfrm>
              <a:off x="3417075" y="2250900"/>
              <a:ext cx="865700" cy="1025425"/>
            </a:xfrm>
            <a:custGeom>
              <a:rect b="b" l="l" r="r" t="t"/>
              <a:pathLst>
                <a:path extrusionOk="0" h="41017" w="34628">
                  <a:moveTo>
                    <a:pt x="29853" y="1"/>
                  </a:moveTo>
                  <a:lnTo>
                    <a:pt x="19183" y="10671"/>
                  </a:lnTo>
                  <a:cubicBezTo>
                    <a:pt x="19540" y="11504"/>
                    <a:pt x="19744" y="12387"/>
                    <a:pt x="19744" y="13288"/>
                  </a:cubicBezTo>
                  <a:cubicBezTo>
                    <a:pt x="19744" y="13423"/>
                    <a:pt x="19744" y="13559"/>
                    <a:pt x="19744" y="13712"/>
                  </a:cubicBezTo>
                  <a:cubicBezTo>
                    <a:pt x="19591" y="15496"/>
                    <a:pt x="18928" y="17195"/>
                    <a:pt x="17841" y="18606"/>
                  </a:cubicBezTo>
                  <a:cubicBezTo>
                    <a:pt x="17484" y="19047"/>
                    <a:pt x="17348" y="19217"/>
                    <a:pt x="16991" y="19693"/>
                  </a:cubicBezTo>
                  <a:lnTo>
                    <a:pt x="1" y="41016"/>
                  </a:lnTo>
                  <a:lnTo>
                    <a:pt x="18945" y="41016"/>
                  </a:lnTo>
                  <a:lnTo>
                    <a:pt x="28766" y="28698"/>
                  </a:lnTo>
                  <a:cubicBezTo>
                    <a:pt x="28936" y="28477"/>
                    <a:pt x="29106" y="28239"/>
                    <a:pt x="29259" y="28001"/>
                  </a:cubicBezTo>
                  <a:cubicBezTo>
                    <a:pt x="30108" y="26846"/>
                    <a:pt x="31094" y="25453"/>
                    <a:pt x="31298" y="24909"/>
                  </a:cubicBezTo>
                  <a:lnTo>
                    <a:pt x="31314" y="24909"/>
                  </a:lnTo>
                  <a:cubicBezTo>
                    <a:pt x="33489" y="21307"/>
                    <a:pt x="34628" y="17178"/>
                    <a:pt x="34577" y="12982"/>
                  </a:cubicBezTo>
                  <a:cubicBezTo>
                    <a:pt x="34509" y="8241"/>
                    <a:pt x="32844" y="3671"/>
                    <a:pt x="29853" y="1"/>
                  </a:cubicBezTo>
                  <a:close/>
                </a:path>
              </a:pathLst>
            </a:custGeom>
            <a:solidFill>
              <a:srgbClr val="4285F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650" name="Google Shape;650;p27"/>
          <p:cNvSpPr txBox="1"/>
          <p:nvPr/>
        </p:nvSpPr>
        <p:spPr>
          <a:xfrm>
            <a:off x="4013300" y="2111850"/>
            <a:ext cx="30000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2600">
                <a:solidFill>
                  <a:schemeClr val="dk2"/>
                </a:solidFill>
                <a:latin typeface="Google Sans"/>
                <a:ea typeface="Google Sans"/>
                <a:cs typeface="Google Sans"/>
                <a:sym typeface="Google Sans"/>
              </a:rPr>
              <a:t>完整功能版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4" name="Shape 6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" name="Google Shape;655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1" y="1091600"/>
            <a:ext cx="2177475" cy="1883970"/>
          </a:xfrm>
          <a:prstGeom prst="rect">
            <a:avLst/>
          </a:prstGeom>
          <a:noFill/>
          <a:ln>
            <a:noFill/>
          </a:ln>
        </p:spPr>
      </p:pic>
      <p:sp>
        <p:nvSpPr>
          <p:cNvPr id="656" name="Google Shape;656;p28"/>
          <p:cNvSpPr txBox="1"/>
          <p:nvPr/>
        </p:nvSpPr>
        <p:spPr>
          <a:xfrm>
            <a:off x="85725" y="3190875"/>
            <a:ext cx="2443500" cy="1526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76200" marR="76200" rtl="0" algn="l">
              <a:lnSpc>
                <a:spcPct val="16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300">
                <a:solidFill>
                  <a:srgbClr val="4E83DC"/>
                </a:solidFill>
                <a:latin typeface="Google Sans"/>
                <a:ea typeface="Google Sans"/>
                <a:cs typeface="Google Sans"/>
                <a:sym typeface="Google Sans"/>
              </a:rPr>
              <a:t>Classroom 尋找威利！</a:t>
            </a:r>
            <a:endParaRPr b="1" sz="1300">
              <a:solidFill>
                <a:srgbClr val="4E83DC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76200" marR="76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開啟 Chrome 瀏覽器，在右上方的</a:t>
            </a:r>
            <a:r>
              <a:rPr b="1"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九宮格</a:t>
            </a: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尋找 Classroom，或者直接在網址列搜尋 </a:t>
            </a:r>
            <a:r>
              <a:rPr b="1"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classroom.google.com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pic>
        <p:nvPicPr>
          <p:cNvPr id="657" name="Google Shape;657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52237" y="1497275"/>
            <a:ext cx="2301561" cy="1290750"/>
          </a:xfrm>
          <a:prstGeom prst="rect">
            <a:avLst/>
          </a:prstGeom>
          <a:noFill/>
          <a:ln>
            <a:noFill/>
          </a:ln>
        </p:spPr>
      </p:pic>
      <p:sp>
        <p:nvSpPr>
          <p:cNvPr id="658" name="Google Shape;658;p28"/>
          <p:cNvSpPr txBox="1"/>
          <p:nvPr/>
        </p:nvSpPr>
        <p:spPr>
          <a:xfrm>
            <a:off x="2452875" y="3200400"/>
            <a:ext cx="2443500" cy="97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76200" marR="76200" rtl="0" algn="l">
              <a:lnSpc>
                <a:spcPct val="16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300">
                <a:solidFill>
                  <a:srgbClr val="4E83DC"/>
                </a:solidFill>
                <a:latin typeface="Google Sans"/>
                <a:ea typeface="Google Sans"/>
                <a:cs typeface="Google Sans"/>
                <a:sym typeface="Google Sans"/>
              </a:rPr>
              <a:t>建立課程</a:t>
            </a:r>
            <a:endParaRPr b="1" sz="1300">
              <a:solidFill>
                <a:srgbClr val="4E83DC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76200" marR="76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尋找右上角之+號，點選「建立課程」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pic>
        <p:nvPicPr>
          <p:cNvPr id="659" name="Google Shape;659;p2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742825" y="1137900"/>
            <a:ext cx="1995121" cy="1478676"/>
          </a:xfrm>
          <a:prstGeom prst="rect">
            <a:avLst/>
          </a:prstGeom>
          <a:noFill/>
          <a:ln>
            <a:noFill/>
          </a:ln>
        </p:spPr>
      </p:pic>
      <p:sp>
        <p:nvSpPr>
          <p:cNvPr id="660" name="Google Shape;660;p28"/>
          <p:cNvSpPr txBox="1"/>
          <p:nvPr/>
        </p:nvSpPr>
        <p:spPr>
          <a:xfrm>
            <a:off x="4653800" y="3124200"/>
            <a:ext cx="2547000" cy="1803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76200" marR="76200" rtl="0" algn="l">
              <a:lnSpc>
                <a:spcPct val="16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300">
                <a:solidFill>
                  <a:srgbClr val="4E83DC"/>
                </a:solidFill>
                <a:latin typeface="Google Sans"/>
                <a:ea typeface="Google Sans"/>
                <a:cs typeface="Google Sans"/>
                <a:sym typeface="Google Sans"/>
              </a:rPr>
              <a:t>輸入課程資訊</a:t>
            </a:r>
            <a:endParaRPr b="1" sz="1300">
              <a:solidFill>
                <a:srgbClr val="4E83DC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76200" marR="76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僅有課程名稱為必填項目，單元、科目、教室均為選填。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76200" marR="76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小撇步💡：命名時建議可以將學年度或班級等資訊代入，避免之後與其他的課程混淆。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pic>
        <p:nvPicPr>
          <p:cNvPr id="661" name="Google Shape;661;p2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839575" y="1256100"/>
            <a:ext cx="2301574" cy="1294652"/>
          </a:xfrm>
          <a:prstGeom prst="rect">
            <a:avLst/>
          </a:prstGeom>
          <a:noFill/>
          <a:ln>
            <a:noFill/>
          </a:ln>
        </p:spPr>
      </p:pic>
      <p:sp>
        <p:nvSpPr>
          <p:cNvPr id="662" name="Google Shape;662;p28"/>
          <p:cNvSpPr txBox="1"/>
          <p:nvPr/>
        </p:nvSpPr>
        <p:spPr>
          <a:xfrm>
            <a:off x="7134225" y="3124200"/>
            <a:ext cx="2390700" cy="983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76200" marR="76200" rtl="0" algn="l">
              <a:lnSpc>
                <a:spcPct val="16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300">
                <a:solidFill>
                  <a:srgbClr val="4E83DC"/>
                </a:solidFill>
                <a:latin typeface="Google Sans"/>
                <a:ea typeface="Google Sans"/>
                <a:cs typeface="Google Sans"/>
                <a:sym typeface="Google Sans"/>
              </a:rPr>
              <a:t>大功告成！</a:t>
            </a:r>
            <a:endParaRPr b="1" sz="1300">
              <a:solidFill>
                <a:srgbClr val="4E83DC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76200" marR="762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恭喜您成功建立好第一個 Classroom ！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pic>
        <p:nvPicPr>
          <p:cNvPr id="663" name="Google Shape;663;p28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68899" y="295279"/>
            <a:ext cx="509275" cy="442350"/>
          </a:xfrm>
          <a:prstGeom prst="rect">
            <a:avLst/>
          </a:prstGeom>
          <a:noFill/>
          <a:ln>
            <a:noFill/>
          </a:ln>
        </p:spPr>
      </p:pic>
      <p:sp>
        <p:nvSpPr>
          <p:cNvPr id="664" name="Google Shape;664;p28"/>
          <p:cNvSpPr txBox="1"/>
          <p:nvPr/>
        </p:nvSpPr>
        <p:spPr>
          <a:xfrm>
            <a:off x="793127" y="292825"/>
            <a:ext cx="29979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67310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建立課程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665" name="Google Shape;665;p28"/>
          <p:cNvSpPr/>
          <p:nvPr/>
        </p:nvSpPr>
        <p:spPr>
          <a:xfrm>
            <a:off x="5295900" y="161925"/>
            <a:ext cx="3848100" cy="873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6" name="Google Shape;666;p28"/>
          <p:cNvSpPr/>
          <p:nvPr/>
        </p:nvSpPr>
        <p:spPr>
          <a:xfrm>
            <a:off x="5238750" y="103575"/>
            <a:ext cx="209700" cy="204000"/>
          </a:xfrm>
          <a:prstGeom prst="ellipse">
            <a:avLst/>
          </a:prstGeom>
          <a:solidFill>
            <a:srgbClr val="FBBC0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EA4335"/>
              </a:solidFill>
            </a:endParaRPr>
          </a:p>
        </p:txBody>
      </p:sp>
      <p:sp>
        <p:nvSpPr>
          <p:cNvPr id="667" name="Google Shape;667;p28"/>
          <p:cNvSpPr/>
          <p:nvPr/>
        </p:nvSpPr>
        <p:spPr>
          <a:xfrm>
            <a:off x="6048375" y="103575"/>
            <a:ext cx="209700" cy="2040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8" name="Google Shape;668;p28"/>
          <p:cNvSpPr/>
          <p:nvPr/>
        </p:nvSpPr>
        <p:spPr>
          <a:xfrm>
            <a:off x="6858000" y="103575"/>
            <a:ext cx="209700" cy="2040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9" name="Google Shape;669;p28"/>
          <p:cNvSpPr/>
          <p:nvPr/>
        </p:nvSpPr>
        <p:spPr>
          <a:xfrm>
            <a:off x="7667625" y="103575"/>
            <a:ext cx="209700" cy="2040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0" name="Google Shape;670;p28"/>
          <p:cNvSpPr/>
          <p:nvPr/>
        </p:nvSpPr>
        <p:spPr>
          <a:xfrm>
            <a:off x="8477250" y="103575"/>
            <a:ext cx="209700" cy="2040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1" name="Google Shape;671;p28"/>
          <p:cNvSpPr txBox="1"/>
          <p:nvPr/>
        </p:nvSpPr>
        <p:spPr>
          <a:xfrm>
            <a:off x="4298589" y="339013"/>
            <a:ext cx="2997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67310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建立課程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672" name="Google Shape;672;p28"/>
          <p:cNvSpPr txBox="1"/>
          <p:nvPr/>
        </p:nvSpPr>
        <p:spPr>
          <a:xfrm>
            <a:off x="5803731" y="339025"/>
            <a:ext cx="1863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準備內容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673" name="Google Shape;673;p28"/>
          <p:cNvSpPr txBox="1"/>
          <p:nvPr/>
        </p:nvSpPr>
        <p:spPr>
          <a:xfrm>
            <a:off x="6613356" y="339025"/>
            <a:ext cx="1863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加入成員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674" name="Google Shape;674;p28"/>
          <p:cNvSpPr txBox="1"/>
          <p:nvPr/>
        </p:nvSpPr>
        <p:spPr>
          <a:xfrm>
            <a:off x="7454775" y="339025"/>
            <a:ext cx="15273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作業批改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675" name="Google Shape;675;p28"/>
          <p:cNvSpPr txBox="1"/>
          <p:nvPr/>
        </p:nvSpPr>
        <p:spPr>
          <a:xfrm>
            <a:off x="8264406" y="339025"/>
            <a:ext cx="1863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課程封存</a:t>
            </a:r>
            <a:endParaRPr sz="12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9" name="Shape 6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0" name="Google Shape;680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8899" y="295279"/>
            <a:ext cx="509275" cy="442350"/>
          </a:xfrm>
          <a:prstGeom prst="rect">
            <a:avLst/>
          </a:prstGeom>
          <a:noFill/>
          <a:ln>
            <a:noFill/>
          </a:ln>
        </p:spPr>
      </p:pic>
      <p:sp>
        <p:nvSpPr>
          <p:cNvPr id="681" name="Google Shape;681;p29"/>
          <p:cNvSpPr txBox="1"/>
          <p:nvPr/>
        </p:nvSpPr>
        <p:spPr>
          <a:xfrm>
            <a:off x="447675" y="890025"/>
            <a:ext cx="8115300" cy="79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rgbClr val="666666"/>
                </a:solidFill>
                <a:latin typeface="Google Sans"/>
                <a:ea typeface="Google Sans"/>
                <a:cs typeface="Google Sans"/>
                <a:sym typeface="Google Sans"/>
              </a:rPr>
              <a:t>在準備開始使用 Classroom 以前，您可能會希望在內容放置一些教材或事先準備作業，方便上課的時候派發，本章節的內容將會教導使用者如何進行簡易的課堂準備！在 Classroom 上方，您可以看到四個分頁，分別為「</a:t>
            </a:r>
            <a:r>
              <a:rPr b="1" lang="zh-TW" sz="1200">
                <a:solidFill>
                  <a:srgbClr val="666666"/>
                </a:solidFill>
                <a:latin typeface="Google Sans"/>
                <a:ea typeface="Google Sans"/>
                <a:cs typeface="Google Sans"/>
                <a:sym typeface="Google Sans"/>
              </a:rPr>
              <a:t>訊息串</a:t>
            </a:r>
            <a:r>
              <a:rPr lang="zh-TW" sz="1200">
                <a:solidFill>
                  <a:srgbClr val="666666"/>
                </a:solidFill>
                <a:latin typeface="Google Sans"/>
                <a:ea typeface="Google Sans"/>
                <a:cs typeface="Google Sans"/>
                <a:sym typeface="Google Sans"/>
              </a:rPr>
              <a:t>」、「</a:t>
            </a:r>
            <a:r>
              <a:rPr b="1" lang="zh-TW" sz="1200">
                <a:solidFill>
                  <a:srgbClr val="666666"/>
                </a:solidFill>
                <a:latin typeface="Google Sans"/>
                <a:ea typeface="Google Sans"/>
                <a:cs typeface="Google Sans"/>
                <a:sym typeface="Google Sans"/>
              </a:rPr>
              <a:t>課堂作業</a:t>
            </a:r>
            <a:r>
              <a:rPr lang="zh-TW" sz="1200">
                <a:solidFill>
                  <a:srgbClr val="666666"/>
                </a:solidFill>
                <a:latin typeface="Google Sans"/>
                <a:ea typeface="Google Sans"/>
                <a:cs typeface="Google Sans"/>
                <a:sym typeface="Google Sans"/>
              </a:rPr>
              <a:t>」、「</a:t>
            </a:r>
            <a:r>
              <a:rPr b="1" lang="zh-TW" sz="1200">
                <a:solidFill>
                  <a:srgbClr val="666666"/>
                </a:solidFill>
                <a:latin typeface="Google Sans"/>
                <a:ea typeface="Google Sans"/>
                <a:cs typeface="Google Sans"/>
                <a:sym typeface="Google Sans"/>
              </a:rPr>
              <a:t>成員</a:t>
            </a:r>
            <a:r>
              <a:rPr lang="zh-TW" sz="1200">
                <a:solidFill>
                  <a:srgbClr val="666666"/>
                </a:solidFill>
                <a:latin typeface="Google Sans"/>
                <a:ea typeface="Google Sans"/>
                <a:cs typeface="Google Sans"/>
                <a:sym typeface="Google Sans"/>
              </a:rPr>
              <a:t>」、以及「</a:t>
            </a:r>
            <a:r>
              <a:rPr b="1" lang="zh-TW" sz="1200">
                <a:solidFill>
                  <a:srgbClr val="666666"/>
                </a:solidFill>
                <a:latin typeface="Google Sans"/>
                <a:ea typeface="Google Sans"/>
                <a:cs typeface="Google Sans"/>
                <a:sym typeface="Google Sans"/>
              </a:rPr>
              <a:t>成績</a:t>
            </a:r>
            <a:r>
              <a:rPr lang="zh-TW" sz="1200">
                <a:solidFill>
                  <a:srgbClr val="666666"/>
                </a:solidFill>
                <a:latin typeface="Google Sans"/>
                <a:ea typeface="Google Sans"/>
                <a:cs typeface="Google Sans"/>
                <a:sym typeface="Google Sans"/>
              </a:rPr>
              <a:t>」。通常在準備內容時，最常使用到的便是「</a:t>
            </a:r>
            <a:r>
              <a:rPr b="1" lang="zh-TW" sz="1200">
                <a:solidFill>
                  <a:srgbClr val="666666"/>
                </a:solidFill>
                <a:latin typeface="Google Sans"/>
                <a:ea typeface="Google Sans"/>
                <a:cs typeface="Google Sans"/>
                <a:sym typeface="Google Sans"/>
              </a:rPr>
              <a:t>訊息串</a:t>
            </a:r>
            <a:r>
              <a:rPr lang="zh-TW" sz="1200">
                <a:solidFill>
                  <a:srgbClr val="666666"/>
                </a:solidFill>
                <a:latin typeface="Google Sans"/>
                <a:ea typeface="Google Sans"/>
                <a:cs typeface="Google Sans"/>
                <a:sym typeface="Google Sans"/>
              </a:rPr>
              <a:t>」及「</a:t>
            </a:r>
            <a:r>
              <a:rPr b="1" lang="zh-TW" sz="1200">
                <a:solidFill>
                  <a:srgbClr val="666666"/>
                </a:solidFill>
                <a:latin typeface="Google Sans"/>
                <a:ea typeface="Google Sans"/>
                <a:cs typeface="Google Sans"/>
                <a:sym typeface="Google Sans"/>
              </a:rPr>
              <a:t>課堂作業</a:t>
            </a:r>
            <a:r>
              <a:rPr lang="zh-TW" sz="1200">
                <a:solidFill>
                  <a:srgbClr val="666666"/>
                </a:solidFill>
                <a:latin typeface="Google Sans"/>
                <a:ea typeface="Google Sans"/>
                <a:cs typeface="Google Sans"/>
                <a:sym typeface="Google Sans"/>
              </a:rPr>
              <a:t>」。</a:t>
            </a:r>
            <a:endParaRPr>
              <a:solidFill>
                <a:srgbClr val="666666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sp>
        <p:nvSpPr>
          <p:cNvPr id="682" name="Google Shape;682;p29"/>
          <p:cNvSpPr txBox="1"/>
          <p:nvPr/>
        </p:nvSpPr>
        <p:spPr>
          <a:xfrm>
            <a:off x="0" y="295275"/>
            <a:ext cx="4572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673100" marR="673100" rtl="0" algn="ctr">
              <a:lnSpc>
                <a:spcPct val="12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準備內容</a:t>
            </a:r>
            <a:endParaRPr sz="1200">
              <a:solidFill>
                <a:schemeClr val="dk1"/>
              </a:solidFill>
            </a:endParaRPr>
          </a:p>
        </p:txBody>
      </p:sp>
      <p:pic>
        <p:nvPicPr>
          <p:cNvPr id="683" name="Google Shape;683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278175" y="1817175"/>
            <a:ext cx="6768450" cy="3167849"/>
          </a:xfrm>
          <a:prstGeom prst="rect">
            <a:avLst/>
          </a:prstGeom>
          <a:noFill/>
          <a:ln>
            <a:noFill/>
          </a:ln>
        </p:spPr>
      </p:pic>
      <p:sp>
        <p:nvSpPr>
          <p:cNvPr id="684" name="Google Shape;684;p29"/>
          <p:cNvSpPr/>
          <p:nvPr/>
        </p:nvSpPr>
        <p:spPr>
          <a:xfrm>
            <a:off x="5295900" y="161925"/>
            <a:ext cx="3848100" cy="873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5" name="Google Shape;685;p29"/>
          <p:cNvSpPr/>
          <p:nvPr/>
        </p:nvSpPr>
        <p:spPr>
          <a:xfrm>
            <a:off x="5238750" y="103575"/>
            <a:ext cx="209700" cy="2040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EA4335"/>
              </a:solidFill>
            </a:endParaRPr>
          </a:p>
        </p:txBody>
      </p:sp>
      <p:sp>
        <p:nvSpPr>
          <p:cNvPr id="686" name="Google Shape;686;p29"/>
          <p:cNvSpPr/>
          <p:nvPr/>
        </p:nvSpPr>
        <p:spPr>
          <a:xfrm>
            <a:off x="6048375" y="103575"/>
            <a:ext cx="209700" cy="204000"/>
          </a:xfrm>
          <a:prstGeom prst="ellipse">
            <a:avLst/>
          </a:prstGeom>
          <a:solidFill>
            <a:srgbClr val="FBBC0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7" name="Google Shape;687;p29"/>
          <p:cNvSpPr/>
          <p:nvPr/>
        </p:nvSpPr>
        <p:spPr>
          <a:xfrm>
            <a:off x="6858000" y="103575"/>
            <a:ext cx="209700" cy="2040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8" name="Google Shape;688;p29"/>
          <p:cNvSpPr/>
          <p:nvPr/>
        </p:nvSpPr>
        <p:spPr>
          <a:xfrm>
            <a:off x="7667625" y="103575"/>
            <a:ext cx="209700" cy="2040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9" name="Google Shape;689;p29"/>
          <p:cNvSpPr/>
          <p:nvPr/>
        </p:nvSpPr>
        <p:spPr>
          <a:xfrm>
            <a:off x="8477250" y="103575"/>
            <a:ext cx="209700" cy="2040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0" name="Google Shape;690;p29"/>
          <p:cNvSpPr txBox="1"/>
          <p:nvPr/>
        </p:nvSpPr>
        <p:spPr>
          <a:xfrm>
            <a:off x="4298589" y="339013"/>
            <a:ext cx="2997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67310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建立課程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691" name="Google Shape;691;p29"/>
          <p:cNvSpPr txBox="1"/>
          <p:nvPr/>
        </p:nvSpPr>
        <p:spPr>
          <a:xfrm>
            <a:off x="5803731" y="339025"/>
            <a:ext cx="1863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準備內容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692" name="Google Shape;692;p29"/>
          <p:cNvSpPr txBox="1"/>
          <p:nvPr/>
        </p:nvSpPr>
        <p:spPr>
          <a:xfrm>
            <a:off x="6613356" y="339025"/>
            <a:ext cx="1863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加入成員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693" name="Google Shape;693;p29"/>
          <p:cNvSpPr txBox="1"/>
          <p:nvPr/>
        </p:nvSpPr>
        <p:spPr>
          <a:xfrm>
            <a:off x="7454775" y="339025"/>
            <a:ext cx="15273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作業批改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694" name="Google Shape;694;p29"/>
          <p:cNvSpPr txBox="1"/>
          <p:nvPr/>
        </p:nvSpPr>
        <p:spPr>
          <a:xfrm>
            <a:off x="8264406" y="339025"/>
            <a:ext cx="1863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課程封存</a:t>
            </a:r>
            <a:endParaRPr sz="12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8" name="Shape 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9" name="Google Shape;699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7063" y="933600"/>
            <a:ext cx="3000374" cy="1657250"/>
          </a:xfrm>
          <a:prstGeom prst="rect">
            <a:avLst/>
          </a:prstGeom>
          <a:noFill/>
          <a:ln>
            <a:noFill/>
          </a:ln>
        </p:spPr>
      </p:pic>
      <p:sp>
        <p:nvSpPr>
          <p:cNvPr id="700" name="Google Shape;700;p30"/>
          <p:cNvSpPr txBox="1"/>
          <p:nvPr/>
        </p:nvSpPr>
        <p:spPr>
          <a:xfrm>
            <a:off x="618975" y="2743200"/>
            <a:ext cx="3686100" cy="2063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800">
                <a:solidFill>
                  <a:srgbClr val="4E83DC"/>
                </a:solidFill>
                <a:latin typeface="Google Sans"/>
                <a:ea typeface="Google Sans"/>
                <a:cs typeface="Google Sans"/>
                <a:sym typeface="Google Sans"/>
              </a:rPr>
              <a:t>訊息串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訊息串的主要功用是用來「發佈公告」，有點像是 Facebook 塗鴉牆，根據</a:t>
            </a:r>
            <a:r>
              <a:rPr b="1"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時間先後順序</a:t>
            </a: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排列貼文。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小撇步💡：建議可以先於訊息串簡單發佈幾則指引訊息，讓學生初次加入 Classroom 時可以練習簡單的互動。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sp>
        <p:nvSpPr>
          <p:cNvPr id="701" name="Google Shape;701;p30"/>
          <p:cNvSpPr txBox="1"/>
          <p:nvPr/>
        </p:nvSpPr>
        <p:spPr>
          <a:xfrm>
            <a:off x="4757825" y="2743200"/>
            <a:ext cx="3738600" cy="1909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800">
                <a:solidFill>
                  <a:srgbClr val="4E83DC"/>
                </a:solidFill>
                <a:latin typeface="Google Sans"/>
                <a:ea typeface="Google Sans"/>
                <a:cs typeface="Google Sans"/>
                <a:sym typeface="Google Sans"/>
              </a:rPr>
              <a:t>主題</a:t>
            </a:r>
            <a:endParaRPr b="1" sz="1800">
              <a:solidFill>
                <a:srgbClr val="4E83DC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使用主題將單元或者行政事項進行簡略的分類，如此一來，在需要特定資料時可以更快的透過左側的主題找到！下圖為宜蘭縣光復國小蔡欣翰老師實際上課用之 Classroom，可作為國小老師在建立 Classroom 時之參考！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pic>
        <p:nvPicPr>
          <p:cNvPr id="702" name="Google Shape;702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00425" y="895400"/>
            <a:ext cx="3145450" cy="1631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03" name="Google Shape;703;p3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68899" y="295279"/>
            <a:ext cx="509275" cy="442350"/>
          </a:xfrm>
          <a:prstGeom prst="rect">
            <a:avLst/>
          </a:prstGeom>
          <a:noFill/>
          <a:ln>
            <a:noFill/>
          </a:ln>
        </p:spPr>
      </p:pic>
      <p:sp>
        <p:nvSpPr>
          <p:cNvPr id="704" name="Google Shape;704;p30"/>
          <p:cNvSpPr txBox="1"/>
          <p:nvPr/>
        </p:nvSpPr>
        <p:spPr>
          <a:xfrm>
            <a:off x="609600" y="295275"/>
            <a:ext cx="4572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673100" marR="673100" rtl="0" algn="ctr">
              <a:lnSpc>
                <a:spcPct val="12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800">
                <a:solidFill>
                  <a:schemeClr val="dk2"/>
                </a:solidFill>
                <a:latin typeface="Google Sans"/>
                <a:ea typeface="Google Sans"/>
                <a:cs typeface="Google Sans"/>
                <a:sym typeface="Google Sans"/>
              </a:rPr>
              <a:t>準備內容 - </a:t>
            </a:r>
            <a:r>
              <a:rPr b="1" lang="zh-TW" sz="1800">
                <a:solidFill>
                  <a:schemeClr val="dk2"/>
                </a:solidFill>
                <a:latin typeface="Google Sans"/>
                <a:ea typeface="Google Sans"/>
                <a:cs typeface="Google Sans"/>
                <a:sym typeface="Google Sans"/>
              </a:rPr>
              <a:t>訊息串、主題</a:t>
            </a:r>
            <a:endParaRPr sz="1200">
              <a:solidFill>
                <a:schemeClr val="dk1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sp>
        <p:nvSpPr>
          <p:cNvPr id="705" name="Google Shape;705;p30"/>
          <p:cNvSpPr txBox="1"/>
          <p:nvPr/>
        </p:nvSpPr>
        <p:spPr>
          <a:xfrm>
            <a:off x="5857875" y="2724150"/>
            <a:ext cx="30000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673100" marR="6731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706" name="Google Shape;706;p30"/>
          <p:cNvSpPr/>
          <p:nvPr/>
        </p:nvSpPr>
        <p:spPr>
          <a:xfrm>
            <a:off x="5295900" y="161925"/>
            <a:ext cx="3848100" cy="873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7" name="Google Shape;707;p30"/>
          <p:cNvSpPr/>
          <p:nvPr/>
        </p:nvSpPr>
        <p:spPr>
          <a:xfrm>
            <a:off x="5238750" y="103575"/>
            <a:ext cx="209700" cy="2040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EA4335"/>
              </a:solidFill>
            </a:endParaRPr>
          </a:p>
        </p:txBody>
      </p:sp>
      <p:sp>
        <p:nvSpPr>
          <p:cNvPr id="708" name="Google Shape;708;p30"/>
          <p:cNvSpPr/>
          <p:nvPr/>
        </p:nvSpPr>
        <p:spPr>
          <a:xfrm>
            <a:off x="6048375" y="103575"/>
            <a:ext cx="209700" cy="204000"/>
          </a:xfrm>
          <a:prstGeom prst="ellipse">
            <a:avLst/>
          </a:prstGeom>
          <a:solidFill>
            <a:srgbClr val="FBBC0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9" name="Google Shape;709;p30"/>
          <p:cNvSpPr/>
          <p:nvPr/>
        </p:nvSpPr>
        <p:spPr>
          <a:xfrm>
            <a:off x="6858000" y="103575"/>
            <a:ext cx="209700" cy="2040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0" name="Google Shape;710;p30"/>
          <p:cNvSpPr/>
          <p:nvPr/>
        </p:nvSpPr>
        <p:spPr>
          <a:xfrm>
            <a:off x="7667625" y="103575"/>
            <a:ext cx="209700" cy="2040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1" name="Google Shape;711;p30"/>
          <p:cNvSpPr/>
          <p:nvPr/>
        </p:nvSpPr>
        <p:spPr>
          <a:xfrm>
            <a:off x="8477250" y="103575"/>
            <a:ext cx="209700" cy="2040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2" name="Google Shape;712;p30"/>
          <p:cNvSpPr txBox="1"/>
          <p:nvPr/>
        </p:nvSpPr>
        <p:spPr>
          <a:xfrm>
            <a:off x="4298589" y="339013"/>
            <a:ext cx="2997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67310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建立課程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713" name="Google Shape;713;p30"/>
          <p:cNvSpPr txBox="1"/>
          <p:nvPr/>
        </p:nvSpPr>
        <p:spPr>
          <a:xfrm>
            <a:off x="5803731" y="339025"/>
            <a:ext cx="1863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準備內容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714" name="Google Shape;714;p30"/>
          <p:cNvSpPr txBox="1"/>
          <p:nvPr/>
        </p:nvSpPr>
        <p:spPr>
          <a:xfrm>
            <a:off x="6613356" y="339025"/>
            <a:ext cx="1863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加入成員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715" name="Google Shape;715;p30"/>
          <p:cNvSpPr txBox="1"/>
          <p:nvPr/>
        </p:nvSpPr>
        <p:spPr>
          <a:xfrm>
            <a:off x="7454775" y="339025"/>
            <a:ext cx="15273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作業批改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716" name="Google Shape;716;p30"/>
          <p:cNvSpPr txBox="1"/>
          <p:nvPr/>
        </p:nvSpPr>
        <p:spPr>
          <a:xfrm>
            <a:off x="8264406" y="339025"/>
            <a:ext cx="1863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課程封存</a:t>
            </a:r>
            <a:endParaRPr sz="12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0" name="Shape 7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1" name="Google Shape;721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85825" y="1298751"/>
            <a:ext cx="3457574" cy="1767675"/>
          </a:xfrm>
          <a:prstGeom prst="rect">
            <a:avLst/>
          </a:prstGeom>
          <a:noFill/>
          <a:ln>
            <a:noFill/>
          </a:ln>
        </p:spPr>
      </p:pic>
      <p:sp>
        <p:nvSpPr>
          <p:cNvPr id="722" name="Google Shape;722;p31"/>
          <p:cNvSpPr txBox="1"/>
          <p:nvPr/>
        </p:nvSpPr>
        <p:spPr>
          <a:xfrm>
            <a:off x="828675" y="3219450"/>
            <a:ext cx="3000000" cy="1425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76200" marR="76200" rtl="0" algn="l">
              <a:lnSpc>
                <a:spcPct val="16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300">
                <a:solidFill>
                  <a:srgbClr val="4E83DC"/>
                </a:solidFill>
                <a:latin typeface="Google Sans"/>
                <a:ea typeface="Google Sans"/>
                <a:cs typeface="Google Sans"/>
                <a:sym typeface="Google Sans"/>
              </a:rPr>
              <a:t>選擇題（適合單選題）</a:t>
            </a:r>
            <a:endParaRPr b="1" sz="1300">
              <a:solidFill>
                <a:srgbClr val="4E83DC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76200" marR="762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由老師設計多個選項，供學生來選擇。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76200" marR="76200" rtl="0" algn="l">
              <a:lnSpc>
                <a:spcPct val="156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小撇步💡：若需要多個問題，建議可以使用Google表單！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pic>
        <p:nvPicPr>
          <p:cNvPr id="723" name="Google Shape;723;p31"/>
          <p:cNvPicPr preferRelativeResize="0"/>
          <p:nvPr/>
        </p:nvPicPr>
        <p:blipFill rotWithShape="1">
          <a:blip r:embed="rId4">
            <a:alphaModFix/>
          </a:blip>
          <a:srcRect b="0" l="0" r="45855" t="0"/>
          <a:stretch/>
        </p:blipFill>
        <p:spPr>
          <a:xfrm>
            <a:off x="5655114" y="1298750"/>
            <a:ext cx="1872522" cy="1767675"/>
          </a:xfrm>
          <a:prstGeom prst="rect">
            <a:avLst/>
          </a:prstGeom>
          <a:noFill/>
          <a:ln>
            <a:noFill/>
          </a:ln>
        </p:spPr>
      </p:pic>
      <p:sp>
        <p:nvSpPr>
          <p:cNvPr id="724" name="Google Shape;724;p31"/>
          <p:cNvSpPr txBox="1"/>
          <p:nvPr/>
        </p:nvSpPr>
        <p:spPr>
          <a:xfrm>
            <a:off x="4724400" y="3219450"/>
            <a:ext cx="4019700" cy="1425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76200" marR="76200" rtl="0" algn="l">
              <a:lnSpc>
                <a:spcPct val="16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300">
                <a:solidFill>
                  <a:srgbClr val="4E83DC"/>
                </a:solidFill>
                <a:latin typeface="Google Sans"/>
                <a:ea typeface="Google Sans"/>
                <a:cs typeface="Google Sans"/>
                <a:sym typeface="Google Sans"/>
              </a:rPr>
              <a:t>簡答題（適合開放性問題）</a:t>
            </a:r>
            <a:endParaRPr b="1" sz="1300">
              <a:solidFill>
                <a:srgbClr val="4E83DC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76200" marR="762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想要了解學生的想法？那麼就使用簡答題的格式吧！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76200" marR="76200" rtl="0" algn="l">
              <a:lnSpc>
                <a:spcPct val="156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小撇步💡：開起「學生可以互相回覆」的按鈕，讓答題完的學生可以看到彼此的答案，互相回覆想法！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sp>
        <p:nvSpPr>
          <p:cNvPr id="725" name="Google Shape;725;p31"/>
          <p:cNvSpPr txBox="1"/>
          <p:nvPr/>
        </p:nvSpPr>
        <p:spPr>
          <a:xfrm>
            <a:off x="676275" y="737625"/>
            <a:ext cx="6343800" cy="695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673100" marR="673100" rtl="0" algn="l">
              <a:lnSpc>
                <a:spcPct val="16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3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想要即時確認學生有沒有在狀況內？快速來道問題來測試看看！</a:t>
            </a:r>
            <a:endParaRPr sz="13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673100" marR="6731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</a:endParaRPr>
          </a:p>
        </p:txBody>
      </p:sp>
      <p:pic>
        <p:nvPicPr>
          <p:cNvPr id="726" name="Google Shape;726;p3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68899" y="295279"/>
            <a:ext cx="509275" cy="442350"/>
          </a:xfrm>
          <a:prstGeom prst="rect">
            <a:avLst/>
          </a:prstGeom>
          <a:noFill/>
          <a:ln>
            <a:noFill/>
          </a:ln>
        </p:spPr>
      </p:pic>
      <p:sp>
        <p:nvSpPr>
          <p:cNvPr id="727" name="Google Shape;727;p31"/>
          <p:cNvSpPr txBox="1"/>
          <p:nvPr/>
        </p:nvSpPr>
        <p:spPr>
          <a:xfrm>
            <a:off x="0" y="295275"/>
            <a:ext cx="4572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673100" marR="673100" rtl="0" algn="ctr">
              <a:lnSpc>
                <a:spcPct val="12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準備內容 - </a:t>
            </a:r>
            <a:r>
              <a:rPr b="1" lang="zh-TW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問題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728" name="Google Shape;728;p31"/>
          <p:cNvSpPr/>
          <p:nvPr/>
        </p:nvSpPr>
        <p:spPr>
          <a:xfrm>
            <a:off x="5295900" y="161925"/>
            <a:ext cx="3848100" cy="873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9" name="Google Shape;729;p31"/>
          <p:cNvSpPr/>
          <p:nvPr/>
        </p:nvSpPr>
        <p:spPr>
          <a:xfrm>
            <a:off x="5238750" y="103575"/>
            <a:ext cx="209700" cy="2040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EA4335"/>
              </a:solidFill>
            </a:endParaRPr>
          </a:p>
        </p:txBody>
      </p:sp>
      <p:sp>
        <p:nvSpPr>
          <p:cNvPr id="730" name="Google Shape;730;p31"/>
          <p:cNvSpPr/>
          <p:nvPr/>
        </p:nvSpPr>
        <p:spPr>
          <a:xfrm>
            <a:off x="6048375" y="103575"/>
            <a:ext cx="209700" cy="204000"/>
          </a:xfrm>
          <a:prstGeom prst="ellipse">
            <a:avLst/>
          </a:prstGeom>
          <a:solidFill>
            <a:srgbClr val="FBBC0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1" name="Google Shape;731;p31"/>
          <p:cNvSpPr/>
          <p:nvPr/>
        </p:nvSpPr>
        <p:spPr>
          <a:xfrm>
            <a:off x="6858000" y="103575"/>
            <a:ext cx="209700" cy="2040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2" name="Google Shape;732;p31"/>
          <p:cNvSpPr/>
          <p:nvPr/>
        </p:nvSpPr>
        <p:spPr>
          <a:xfrm>
            <a:off x="7667625" y="103575"/>
            <a:ext cx="209700" cy="2040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3" name="Google Shape;733;p31"/>
          <p:cNvSpPr/>
          <p:nvPr/>
        </p:nvSpPr>
        <p:spPr>
          <a:xfrm>
            <a:off x="8477250" y="103575"/>
            <a:ext cx="209700" cy="2040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4" name="Google Shape;734;p31"/>
          <p:cNvSpPr txBox="1"/>
          <p:nvPr/>
        </p:nvSpPr>
        <p:spPr>
          <a:xfrm>
            <a:off x="4298589" y="339013"/>
            <a:ext cx="2997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67310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建立課程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735" name="Google Shape;735;p31"/>
          <p:cNvSpPr txBox="1"/>
          <p:nvPr/>
        </p:nvSpPr>
        <p:spPr>
          <a:xfrm>
            <a:off x="5803731" y="339025"/>
            <a:ext cx="1863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準備內容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736" name="Google Shape;736;p31"/>
          <p:cNvSpPr txBox="1"/>
          <p:nvPr/>
        </p:nvSpPr>
        <p:spPr>
          <a:xfrm>
            <a:off x="6613356" y="339025"/>
            <a:ext cx="1863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加入成員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737" name="Google Shape;737;p31"/>
          <p:cNvSpPr txBox="1"/>
          <p:nvPr/>
        </p:nvSpPr>
        <p:spPr>
          <a:xfrm>
            <a:off x="7454775" y="339025"/>
            <a:ext cx="15273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作業批改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738" name="Google Shape;738;p31"/>
          <p:cNvSpPr txBox="1"/>
          <p:nvPr/>
        </p:nvSpPr>
        <p:spPr>
          <a:xfrm>
            <a:off x="8264406" y="339025"/>
            <a:ext cx="1863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課程封存</a:t>
            </a:r>
            <a:endParaRPr sz="12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2" name="Shape 7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3" name="Google Shape;743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7700" y="1238250"/>
            <a:ext cx="4476750" cy="3338675"/>
          </a:xfrm>
          <a:prstGeom prst="rect">
            <a:avLst/>
          </a:prstGeom>
          <a:noFill/>
          <a:ln>
            <a:noFill/>
          </a:ln>
        </p:spPr>
      </p:pic>
      <p:sp>
        <p:nvSpPr>
          <p:cNvPr id="744" name="Google Shape;744;p32"/>
          <p:cNvSpPr txBox="1"/>
          <p:nvPr/>
        </p:nvSpPr>
        <p:spPr>
          <a:xfrm>
            <a:off x="5391150" y="714300"/>
            <a:ext cx="3333900" cy="404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76200" marR="76200" rtl="0" algn="l">
              <a:lnSpc>
                <a:spcPct val="16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300">
                <a:solidFill>
                  <a:srgbClr val="4E83DC"/>
                </a:solidFill>
                <a:latin typeface="Roboto"/>
                <a:ea typeface="Roboto"/>
                <a:cs typeface="Roboto"/>
                <a:sym typeface="Roboto"/>
              </a:rPr>
              <a:t>截止日期</a:t>
            </a:r>
            <a:endParaRPr b="1" sz="1300">
              <a:solidFill>
                <a:srgbClr val="4E83DC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76200" marR="762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accent2"/>
                </a:solidFill>
                <a:latin typeface="Open Sans"/>
                <a:ea typeface="Open Sans"/>
                <a:cs typeface="Open Sans"/>
                <a:sym typeface="Open Sans"/>
              </a:rPr>
              <a:t>設定作業截止期限，遲交、缺交，一眼瞬間！</a:t>
            </a:r>
            <a:endParaRPr sz="1200">
              <a:solidFill>
                <a:schemeClr val="accent2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76200" marR="76200" rtl="0" algn="l">
              <a:lnSpc>
                <a:spcPct val="16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300">
                <a:solidFill>
                  <a:srgbClr val="4E83DC"/>
                </a:solidFill>
                <a:latin typeface="Roboto"/>
                <a:ea typeface="Roboto"/>
                <a:cs typeface="Roboto"/>
                <a:sym typeface="Roboto"/>
              </a:rPr>
              <a:t>作業發放，三種方式！</a:t>
            </a:r>
            <a:endParaRPr b="1" sz="1300">
              <a:solidFill>
                <a:srgbClr val="4E83DC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04800" lvl="0" marL="723900" marR="76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Font typeface="Open Sans"/>
              <a:buChar char="■"/>
            </a:pPr>
            <a:r>
              <a:rPr b="1" lang="zh-TW" sz="1200">
                <a:solidFill>
                  <a:schemeClr val="accent2"/>
                </a:solidFill>
                <a:latin typeface="Open Sans"/>
                <a:ea typeface="Open Sans"/>
                <a:cs typeface="Open Sans"/>
                <a:sym typeface="Open Sans"/>
              </a:rPr>
              <a:t>學生可以查看檔案</a:t>
            </a:r>
            <a:r>
              <a:rPr lang="zh-TW" sz="1200">
                <a:solidFill>
                  <a:schemeClr val="accent2"/>
                </a:solidFill>
                <a:latin typeface="Open Sans"/>
                <a:ea typeface="Open Sans"/>
                <a:cs typeface="Open Sans"/>
                <a:sym typeface="Open Sans"/>
              </a:rPr>
              <a:t>：學生僅能檢視您附上的檔案</a:t>
            </a:r>
            <a:endParaRPr sz="1200">
              <a:solidFill>
                <a:schemeClr val="accent2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-304800" lvl="0" marL="723900" marR="76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Font typeface="Open Sans"/>
              <a:buChar char="■"/>
            </a:pPr>
            <a:r>
              <a:rPr b="1" lang="zh-TW" sz="1200">
                <a:solidFill>
                  <a:schemeClr val="accent2"/>
                </a:solidFill>
                <a:latin typeface="Open Sans"/>
                <a:ea typeface="Open Sans"/>
                <a:cs typeface="Open Sans"/>
                <a:sym typeface="Open Sans"/>
              </a:rPr>
              <a:t>學生可以編輯檔案</a:t>
            </a:r>
            <a:r>
              <a:rPr lang="zh-TW" sz="1200">
                <a:solidFill>
                  <a:schemeClr val="accent2"/>
                </a:solidFill>
                <a:latin typeface="Open Sans"/>
                <a:ea typeface="Open Sans"/>
                <a:cs typeface="Open Sans"/>
                <a:sym typeface="Open Sans"/>
              </a:rPr>
              <a:t>：學生得共同編輯您附上的檔案</a:t>
            </a:r>
            <a:endParaRPr sz="1200">
              <a:solidFill>
                <a:schemeClr val="accent2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-304800" lvl="0" marL="723900" marR="76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Font typeface="Open Sans"/>
              <a:buChar char="■"/>
            </a:pPr>
            <a:r>
              <a:rPr b="1" lang="zh-TW" sz="1200">
                <a:solidFill>
                  <a:schemeClr val="accent2"/>
                </a:solidFill>
                <a:latin typeface="Open Sans"/>
                <a:ea typeface="Open Sans"/>
                <a:cs typeface="Open Sans"/>
                <a:sym typeface="Open Sans"/>
              </a:rPr>
              <a:t>為每位學生建立副本：</a:t>
            </a:r>
            <a:r>
              <a:rPr lang="zh-TW" sz="1200">
                <a:solidFill>
                  <a:schemeClr val="accent2"/>
                </a:solidFill>
                <a:latin typeface="Open Sans"/>
                <a:ea typeface="Open Sans"/>
                <a:cs typeface="Open Sans"/>
                <a:sym typeface="Open Sans"/>
              </a:rPr>
              <a:t>所有學生都會獲得自己一份作業！</a:t>
            </a:r>
            <a:endParaRPr sz="1200">
              <a:solidFill>
                <a:schemeClr val="accent2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76200" marR="76200" rtl="0" algn="l">
              <a:lnSpc>
                <a:spcPct val="16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300">
                <a:solidFill>
                  <a:srgbClr val="4E83DC"/>
                </a:solidFill>
                <a:latin typeface="Roboto"/>
                <a:ea typeface="Roboto"/>
                <a:cs typeface="Roboto"/>
                <a:sym typeface="Roboto"/>
              </a:rPr>
              <a:t>設定發放時間</a:t>
            </a:r>
            <a:endParaRPr b="1" sz="1300">
              <a:solidFill>
                <a:srgbClr val="4E83DC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-304800" lvl="0" marL="723900" marR="76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Font typeface="Open Sans"/>
              <a:buChar char="■"/>
            </a:pPr>
            <a:r>
              <a:rPr b="1" lang="zh-TW" sz="1200">
                <a:solidFill>
                  <a:schemeClr val="accent2"/>
                </a:solidFill>
                <a:latin typeface="Open Sans"/>
                <a:ea typeface="Open Sans"/>
                <a:cs typeface="Open Sans"/>
                <a:sym typeface="Open Sans"/>
              </a:rPr>
              <a:t>儲存草稿：</a:t>
            </a:r>
            <a:r>
              <a:rPr lang="zh-TW" sz="1200">
                <a:solidFill>
                  <a:schemeClr val="accent2"/>
                </a:solidFill>
                <a:latin typeface="Open Sans"/>
                <a:ea typeface="Open Sans"/>
                <a:cs typeface="Open Sans"/>
                <a:sym typeface="Open Sans"/>
              </a:rPr>
              <a:t>先存起來，教到適合的進度再發布作業！</a:t>
            </a:r>
            <a:endParaRPr sz="1200">
              <a:solidFill>
                <a:schemeClr val="accent2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-304800" lvl="0" marL="723900" marR="76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Font typeface="Open Sans"/>
              <a:buChar char="■"/>
            </a:pPr>
            <a:r>
              <a:rPr b="1" lang="zh-TW" sz="1200">
                <a:solidFill>
                  <a:schemeClr val="accent2"/>
                </a:solidFill>
                <a:latin typeface="Open Sans"/>
                <a:ea typeface="Open Sans"/>
                <a:cs typeface="Open Sans"/>
                <a:sym typeface="Open Sans"/>
              </a:rPr>
              <a:t>立即發送：</a:t>
            </a:r>
            <a:r>
              <a:rPr lang="zh-TW" sz="1200">
                <a:solidFill>
                  <a:schemeClr val="accent2"/>
                </a:solidFill>
                <a:latin typeface="Open Sans"/>
                <a:ea typeface="Open Sans"/>
                <a:cs typeface="Open Sans"/>
                <a:sym typeface="Open Sans"/>
              </a:rPr>
              <a:t>適合想要上到哪裡，發到哪裡的朋友！</a:t>
            </a:r>
            <a:endParaRPr sz="1200">
              <a:solidFill>
                <a:schemeClr val="accent2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-304800" lvl="0" marL="723900" marR="76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Font typeface="Open Sans"/>
              <a:buChar char="■"/>
            </a:pPr>
            <a:r>
              <a:rPr b="1" lang="zh-TW" sz="1200">
                <a:solidFill>
                  <a:schemeClr val="accent2"/>
                </a:solidFill>
                <a:latin typeface="Open Sans"/>
                <a:ea typeface="Open Sans"/>
                <a:cs typeface="Open Sans"/>
                <a:sym typeface="Open Sans"/>
              </a:rPr>
              <a:t>安排時間：</a:t>
            </a:r>
            <a:r>
              <a:rPr lang="zh-TW" sz="1200">
                <a:solidFill>
                  <a:schemeClr val="accent2"/>
                </a:solidFill>
                <a:latin typeface="Open Sans"/>
                <a:ea typeface="Open Sans"/>
                <a:cs typeface="Open Sans"/>
                <a:sym typeface="Open Sans"/>
              </a:rPr>
              <a:t>時間一到，自動發布！</a:t>
            </a:r>
            <a:endParaRPr sz="1200">
              <a:solidFill>
                <a:schemeClr val="accent2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745" name="Google Shape;745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68899" y="295279"/>
            <a:ext cx="509275" cy="442350"/>
          </a:xfrm>
          <a:prstGeom prst="rect">
            <a:avLst/>
          </a:prstGeom>
          <a:noFill/>
          <a:ln>
            <a:noFill/>
          </a:ln>
        </p:spPr>
      </p:pic>
      <p:sp>
        <p:nvSpPr>
          <p:cNvPr id="746" name="Google Shape;746;p32"/>
          <p:cNvSpPr txBox="1"/>
          <p:nvPr/>
        </p:nvSpPr>
        <p:spPr>
          <a:xfrm>
            <a:off x="0" y="295275"/>
            <a:ext cx="4572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673100" marR="673100" rtl="0" algn="ctr">
              <a:lnSpc>
                <a:spcPct val="12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準備內容 - 作業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747" name="Google Shape;747;p32"/>
          <p:cNvSpPr/>
          <p:nvPr/>
        </p:nvSpPr>
        <p:spPr>
          <a:xfrm>
            <a:off x="5295900" y="161925"/>
            <a:ext cx="3848100" cy="873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8" name="Google Shape;748;p32"/>
          <p:cNvSpPr/>
          <p:nvPr/>
        </p:nvSpPr>
        <p:spPr>
          <a:xfrm>
            <a:off x="5238750" y="103575"/>
            <a:ext cx="209700" cy="2040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EA4335"/>
              </a:solidFill>
            </a:endParaRPr>
          </a:p>
        </p:txBody>
      </p:sp>
      <p:sp>
        <p:nvSpPr>
          <p:cNvPr id="749" name="Google Shape;749;p32"/>
          <p:cNvSpPr/>
          <p:nvPr/>
        </p:nvSpPr>
        <p:spPr>
          <a:xfrm>
            <a:off x="6048375" y="103575"/>
            <a:ext cx="209700" cy="204000"/>
          </a:xfrm>
          <a:prstGeom prst="ellipse">
            <a:avLst/>
          </a:prstGeom>
          <a:solidFill>
            <a:srgbClr val="FBBC0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0" name="Google Shape;750;p32"/>
          <p:cNvSpPr/>
          <p:nvPr/>
        </p:nvSpPr>
        <p:spPr>
          <a:xfrm>
            <a:off x="6858000" y="103575"/>
            <a:ext cx="209700" cy="2040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1" name="Google Shape;751;p32"/>
          <p:cNvSpPr/>
          <p:nvPr/>
        </p:nvSpPr>
        <p:spPr>
          <a:xfrm>
            <a:off x="7667625" y="103575"/>
            <a:ext cx="209700" cy="2040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2" name="Google Shape;752;p32"/>
          <p:cNvSpPr/>
          <p:nvPr/>
        </p:nvSpPr>
        <p:spPr>
          <a:xfrm>
            <a:off x="8477250" y="103575"/>
            <a:ext cx="209700" cy="2040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3" name="Google Shape;753;p32"/>
          <p:cNvSpPr txBox="1"/>
          <p:nvPr/>
        </p:nvSpPr>
        <p:spPr>
          <a:xfrm>
            <a:off x="4298589" y="339013"/>
            <a:ext cx="2997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67310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建立課程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754" name="Google Shape;754;p32"/>
          <p:cNvSpPr txBox="1"/>
          <p:nvPr/>
        </p:nvSpPr>
        <p:spPr>
          <a:xfrm>
            <a:off x="5803731" y="339025"/>
            <a:ext cx="1863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準備內容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755" name="Google Shape;755;p32"/>
          <p:cNvSpPr txBox="1"/>
          <p:nvPr/>
        </p:nvSpPr>
        <p:spPr>
          <a:xfrm>
            <a:off x="6613356" y="339025"/>
            <a:ext cx="1863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加入成員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756" name="Google Shape;756;p32"/>
          <p:cNvSpPr txBox="1"/>
          <p:nvPr/>
        </p:nvSpPr>
        <p:spPr>
          <a:xfrm>
            <a:off x="7454775" y="339025"/>
            <a:ext cx="15273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作業批改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757" name="Google Shape;757;p32"/>
          <p:cNvSpPr txBox="1"/>
          <p:nvPr/>
        </p:nvSpPr>
        <p:spPr>
          <a:xfrm>
            <a:off x="8264406" y="339025"/>
            <a:ext cx="1863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課程封存</a:t>
            </a:r>
            <a:endParaRPr sz="12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61" name="Shape 7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2" name="Google Shape;762;p33"/>
          <p:cNvSpPr txBox="1"/>
          <p:nvPr/>
        </p:nvSpPr>
        <p:spPr>
          <a:xfrm>
            <a:off x="76200" y="295275"/>
            <a:ext cx="4572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673100" marR="673100" rtl="0" algn="ctr">
              <a:lnSpc>
                <a:spcPct val="12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加入成員 - 學生</a:t>
            </a:r>
            <a:endParaRPr sz="1200">
              <a:solidFill>
                <a:schemeClr val="dk1"/>
              </a:solidFill>
            </a:endParaRPr>
          </a:p>
        </p:txBody>
      </p:sp>
      <p:pic>
        <p:nvPicPr>
          <p:cNvPr id="763" name="Google Shape;763;p33"/>
          <p:cNvPicPr preferRelativeResize="0"/>
          <p:nvPr/>
        </p:nvPicPr>
        <p:blipFill rotWithShape="1">
          <a:blip r:embed="rId3">
            <a:alphaModFix/>
          </a:blip>
          <a:srcRect b="19302" l="0" r="10080" t="0"/>
          <a:stretch/>
        </p:blipFill>
        <p:spPr>
          <a:xfrm>
            <a:off x="752475" y="1154750"/>
            <a:ext cx="3867149" cy="1949369"/>
          </a:xfrm>
          <a:prstGeom prst="rect">
            <a:avLst/>
          </a:prstGeom>
          <a:noFill/>
          <a:ln>
            <a:noFill/>
          </a:ln>
        </p:spPr>
      </p:pic>
      <p:pic>
        <p:nvPicPr>
          <p:cNvPr id="764" name="Google Shape;764;p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457825" y="2098819"/>
            <a:ext cx="2911351" cy="805281"/>
          </a:xfrm>
          <a:prstGeom prst="rect">
            <a:avLst/>
          </a:prstGeom>
          <a:noFill/>
          <a:ln>
            <a:noFill/>
          </a:ln>
        </p:spPr>
      </p:pic>
      <p:pic>
        <p:nvPicPr>
          <p:cNvPr id="765" name="Google Shape;765;p33"/>
          <p:cNvPicPr preferRelativeResize="0"/>
          <p:nvPr/>
        </p:nvPicPr>
        <p:blipFill rotWithShape="1">
          <a:blip r:embed="rId5">
            <a:alphaModFix/>
          </a:blip>
          <a:srcRect b="22970" l="0" r="0" t="0"/>
          <a:stretch/>
        </p:blipFill>
        <p:spPr>
          <a:xfrm>
            <a:off x="5734050" y="838550"/>
            <a:ext cx="1967000" cy="1266475"/>
          </a:xfrm>
          <a:prstGeom prst="rect">
            <a:avLst/>
          </a:prstGeom>
          <a:noFill/>
          <a:ln>
            <a:noFill/>
          </a:ln>
        </p:spPr>
      </p:pic>
      <p:sp>
        <p:nvSpPr>
          <p:cNvPr id="766" name="Google Shape;766;p33"/>
          <p:cNvSpPr txBox="1"/>
          <p:nvPr/>
        </p:nvSpPr>
        <p:spPr>
          <a:xfrm>
            <a:off x="914475" y="3422325"/>
            <a:ext cx="4038600" cy="163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76200" marR="76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好處：群組有做好，批次邀請快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76200" marR="76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壞處：調皮的學生點選拒絕加入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76200" marR="76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*註：若使用該方法，學生將會在信箱中收到老師的課程邀請函，需待學生確認邀請後始得加入課堂，故學生是有機會拒絕進入課堂。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sp>
        <p:nvSpPr>
          <p:cNvPr id="767" name="Google Shape;767;p33"/>
          <p:cNvSpPr txBox="1"/>
          <p:nvPr/>
        </p:nvSpPr>
        <p:spPr>
          <a:xfrm>
            <a:off x="5167277" y="3094600"/>
            <a:ext cx="3514800" cy="1713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76200" rtl="0" algn="l">
              <a:lnSpc>
                <a:spcPct val="16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300">
                <a:solidFill>
                  <a:srgbClr val="4E83DC"/>
                </a:solidFill>
                <a:latin typeface="Google Sans"/>
                <a:ea typeface="Google Sans"/>
                <a:cs typeface="Google Sans"/>
                <a:sym typeface="Google Sans"/>
              </a:rPr>
              <a:t>請學生輸入課程代碼（推薦）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好處：學生直接加入教室，老師不費力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壞處：輸入時間較長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0" rtl="0" algn="l">
              <a:lnSpc>
                <a:spcPct val="156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*註：此種方法看起來雖然較麻煩，只要在第一堂課時請學生花三分鐘輸入後便可一勞永逸。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pic>
        <p:nvPicPr>
          <p:cNvPr id="768" name="Google Shape;768;p3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68899" y="295279"/>
            <a:ext cx="509275" cy="442350"/>
          </a:xfrm>
          <a:prstGeom prst="rect">
            <a:avLst/>
          </a:prstGeom>
          <a:noFill/>
          <a:ln>
            <a:noFill/>
          </a:ln>
        </p:spPr>
      </p:pic>
      <p:sp>
        <p:nvSpPr>
          <p:cNvPr id="769" name="Google Shape;769;p33"/>
          <p:cNvSpPr/>
          <p:nvPr/>
        </p:nvSpPr>
        <p:spPr>
          <a:xfrm>
            <a:off x="6543675" y="1895475"/>
            <a:ext cx="162000" cy="209700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4E83DC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0" name="Google Shape;770;p33"/>
          <p:cNvSpPr txBox="1"/>
          <p:nvPr/>
        </p:nvSpPr>
        <p:spPr>
          <a:xfrm>
            <a:off x="933450" y="3070775"/>
            <a:ext cx="3000000" cy="38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76200" marR="76200" rtl="0" algn="l">
              <a:lnSpc>
                <a:spcPct val="16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300">
                <a:solidFill>
                  <a:srgbClr val="4E83DC"/>
                </a:solidFill>
                <a:latin typeface="Roboto"/>
                <a:ea typeface="Roboto"/>
                <a:cs typeface="Roboto"/>
                <a:sym typeface="Roboto"/>
              </a:rPr>
              <a:t>老師邀請學生</a:t>
            </a:r>
            <a:endParaRPr b="1" sz="1300">
              <a:solidFill>
                <a:srgbClr val="4E83DC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71" name="Google Shape;771;p33"/>
          <p:cNvSpPr/>
          <p:nvPr/>
        </p:nvSpPr>
        <p:spPr>
          <a:xfrm>
            <a:off x="5295900" y="161925"/>
            <a:ext cx="3848100" cy="873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2" name="Google Shape;772;p33"/>
          <p:cNvSpPr/>
          <p:nvPr/>
        </p:nvSpPr>
        <p:spPr>
          <a:xfrm>
            <a:off x="5238750" y="103575"/>
            <a:ext cx="209700" cy="2040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EA4335"/>
              </a:solidFill>
            </a:endParaRPr>
          </a:p>
        </p:txBody>
      </p:sp>
      <p:sp>
        <p:nvSpPr>
          <p:cNvPr id="773" name="Google Shape;773;p33"/>
          <p:cNvSpPr/>
          <p:nvPr/>
        </p:nvSpPr>
        <p:spPr>
          <a:xfrm>
            <a:off x="6048375" y="103575"/>
            <a:ext cx="209700" cy="2040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4" name="Google Shape;774;p33"/>
          <p:cNvSpPr/>
          <p:nvPr/>
        </p:nvSpPr>
        <p:spPr>
          <a:xfrm>
            <a:off x="6858000" y="103575"/>
            <a:ext cx="209700" cy="204000"/>
          </a:xfrm>
          <a:prstGeom prst="ellipse">
            <a:avLst/>
          </a:prstGeom>
          <a:solidFill>
            <a:srgbClr val="34A85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5" name="Google Shape;775;p33"/>
          <p:cNvSpPr/>
          <p:nvPr/>
        </p:nvSpPr>
        <p:spPr>
          <a:xfrm>
            <a:off x="7667625" y="103575"/>
            <a:ext cx="209700" cy="2040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6" name="Google Shape;776;p33"/>
          <p:cNvSpPr/>
          <p:nvPr/>
        </p:nvSpPr>
        <p:spPr>
          <a:xfrm>
            <a:off x="8477250" y="103575"/>
            <a:ext cx="209700" cy="2040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7" name="Google Shape;777;p33"/>
          <p:cNvSpPr txBox="1"/>
          <p:nvPr/>
        </p:nvSpPr>
        <p:spPr>
          <a:xfrm>
            <a:off x="4298589" y="339013"/>
            <a:ext cx="2997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67310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建立課程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778" name="Google Shape;778;p33"/>
          <p:cNvSpPr txBox="1"/>
          <p:nvPr/>
        </p:nvSpPr>
        <p:spPr>
          <a:xfrm>
            <a:off x="5803731" y="339025"/>
            <a:ext cx="1863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準備內容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779" name="Google Shape;779;p33"/>
          <p:cNvSpPr txBox="1"/>
          <p:nvPr/>
        </p:nvSpPr>
        <p:spPr>
          <a:xfrm>
            <a:off x="6613356" y="339025"/>
            <a:ext cx="1863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加入成員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780" name="Google Shape;780;p33"/>
          <p:cNvSpPr txBox="1"/>
          <p:nvPr/>
        </p:nvSpPr>
        <p:spPr>
          <a:xfrm>
            <a:off x="7454775" y="339025"/>
            <a:ext cx="15273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作業批改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781" name="Google Shape;781;p33"/>
          <p:cNvSpPr txBox="1"/>
          <p:nvPr/>
        </p:nvSpPr>
        <p:spPr>
          <a:xfrm>
            <a:off x="8264406" y="339025"/>
            <a:ext cx="1863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課程封存</a:t>
            </a:r>
            <a:endParaRPr sz="12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5" name="Shape 7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6" name="Google Shape;786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14475" y="1276350"/>
            <a:ext cx="5675000" cy="315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87" name="Google Shape;787;p3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68899" y="295279"/>
            <a:ext cx="509275" cy="442350"/>
          </a:xfrm>
          <a:prstGeom prst="rect">
            <a:avLst/>
          </a:prstGeom>
          <a:noFill/>
          <a:ln>
            <a:noFill/>
          </a:ln>
        </p:spPr>
      </p:pic>
      <p:sp>
        <p:nvSpPr>
          <p:cNvPr id="788" name="Google Shape;788;p34"/>
          <p:cNvSpPr txBox="1"/>
          <p:nvPr/>
        </p:nvSpPr>
        <p:spPr>
          <a:xfrm>
            <a:off x="304800" y="295275"/>
            <a:ext cx="4572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673100" marR="673100" rtl="0" algn="ctr">
              <a:lnSpc>
                <a:spcPct val="12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加入</a:t>
            </a:r>
            <a:r>
              <a:rPr b="1" lang="zh-TW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成員 - 共備老師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789" name="Google Shape;789;p34"/>
          <p:cNvSpPr/>
          <p:nvPr/>
        </p:nvSpPr>
        <p:spPr>
          <a:xfrm>
            <a:off x="5295900" y="161925"/>
            <a:ext cx="3848100" cy="873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0" name="Google Shape;790;p34"/>
          <p:cNvSpPr/>
          <p:nvPr/>
        </p:nvSpPr>
        <p:spPr>
          <a:xfrm>
            <a:off x="5238750" y="103575"/>
            <a:ext cx="209700" cy="2040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EA4335"/>
              </a:solidFill>
            </a:endParaRPr>
          </a:p>
        </p:txBody>
      </p:sp>
      <p:sp>
        <p:nvSpPr>
          <p:cNvPr id="791" name="Google Shape;791;p34"/>
          <p:cNvSpPr/>
          <p:nvPr/>
        </p:nvSpPr>
        <p:spPr>
          <a:xfrm>
            <a:off x="6048375" y="103575"/>
            <a:ext cx="209700" cy="2040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2" name="Google Shape;792;p34"/>
          <p:cNvSpPr/>
          <p:nvPr/>
        </p:nvSpPr>
        <p:spPr>
          <a:xfrm>
            <a:off x="6858000" y="103575"/>
            <a:ext cx="209700" cy="204000"/>
          </a:xfrm>
          <a:prstGeom prst="ellipse">
            <a:avLst/>
          </a:prstGeom>
          <a:solidFill>
            <a:srgbClr val="34A85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3" name="Google Shape;793;p34"/>
          <p:cNvSpPr/>
          <p:nvPr/>
        </p:nvSpPr>
        <p:spPr>
          <a:xfrm>
            <a:off x="7667625" y="103575"/>
            <a:ext cx="209700" cy="2040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4" name="Google Shape;794;p34"/>
          <p:cNvSpPr/>
          <p:nvPr/>
        </p:nvSpPr>
        <p:spPr>
          <a:xfrm>
            <a:off x="8477250" y="103575"/>
            <a:ext cx="209700" cy="2040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5" name="Google Shape;795;p34"/>
          <p:cNvSpPr txBox="1"/>
          <p:nvPr/>
        </p:nvSpPr>
        <p:spPr>
          <a:xfrm>
            <a:off x="4298589" y="339013"/>
            <a:ext cx="2997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67310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建立課程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796" name="Google Shape;796;p34"/>
          <p:cNvSpPr txBox="1"/>
          <p:nvPr/>
        </p:nvSpPr>
        <p:spPr>
          <a:xfrm>
            <a:off x="5803731" y="339025"/>
            <a:ext cx="1863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準備內容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797" name="Google Shape;797;p34"/>
          <p:cNvSpPr txBox="1"/>
          <p:nvPr/>
        </p:nvSpPr>
        <p:spPr>
          <a:xfrm>
            <a:off x="6613356" y="339025"/>
            <a:ext cx="1863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加入成員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798" name="Google Shape;798;p34"/>
          <p:cNvSpPr txBox="1"/>
          <p:nvPr/>
        </p:nvSpPr>
        <p:spPr>
          <a:xfrm>
            <a:off x="7454775" y="339025"/>
            <a:ext cx="15273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作業批改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799" name="Google Shape;799;p34"/>
          <p:cNvSpPr txBox="1"/>
          <p:nvPr/>
        </p:nvSpPr>
        <p:spPr>
          <a:xfrm>
            <a:off x="8264406" y="339025"/>
            <a:ext cx="1863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課程封存</a:t>
            </a:r>
            <a:endParaRPr sz="12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03" name="Shape 8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4" name="Google Shape;804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1025" y="1079800"/>
            <a:ext cx="3817629" cy="2245851"/>
          </a:xfrm>
          <a:prstGeom prst="rect">
            <a:avLst/>
          </a:prstGeom>
          <a:noFill/>
          <a:ln>
            <a:noFill/>
          </a:ln>
        </p:spPr>
      </p:pic>
      <p:sp>
        <p:nvSpPr>
          <p:cNvPr id="805" name="Google Shape;805;p35"/>
          <p:cNvSpPr txBox="1"/>
          <p:nvPr/>
        </p:nvSpPr>
        <p:spPr>
          <a:xfrm>
            <a:off x="485775" y="3239925"/>
            <a:ext cx="3552900" cy="1760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Google Sans"/>
              <a:ea typeface="Google Sans"/>
              <a:cs typeface="Google Sans"/>
              <a:sym typeface="Google Sans"/>
            </a:endParaRPr>
          </a:p>
          <a:p>
            <a:pPr indent="381000" lvl="0" marL="76200" marR="76200" rtl="0" algn="l">
              <a:lnSpc>
                <a:spcPct val="16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300">
                <a:solidFill>
                  <a:srgbClr val="4E83DC"/>
                </a:solidFill>
                <a:latin typeface="Google Sans"/>
                <a:ea typeface="Google Sans"/>
                <a:cs typeface="Google Sans"/>
                <a:sym typeface="Google Sans"/>
              </a:rPr>
              <a:t>繳交狀況一目了然</a:t>
            </a:r>
            <a:endParaRPr b="1" sz="1300">
              <a:solidFill>
                <a:srgbClr val="4E83DC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-304800" lvl="0" marL="723900" marR="76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Font typeface="Google Sans"/>
              <a:buChar char="■"/>
            </a:pP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已指派：學生尚未繳交作業。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-304800" lvl="0" marL="723900" marR="76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Font typeface="Google Sans"/>
              <a:buChar char="■"/>
            </a:pP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已繳交：學生已繳交，老師尚未批改之作業。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-304800" lvl="0" marL="723900" marR="76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Font typeface="Google Sans"/>
              <a:buChar char="■"/>
            </a:pP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已評分：學生已繳交，老師已批改完成將評語與分數發還。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pic>
        <p:nvPicPr>
          <p:cNvPr id="806" name="Google Shape;806;p3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11300" y="1283501"/>
            <a:ext cx="4207299" cy="1760700"/>
          </a:xfrm>
          <a:prstGeom prst="rect">
            <a:avLst/>
          </a:prstGeom>
          <a:noFill/>
          <a:ln>
            <a:noFill/>
          </a:ln>
        </p:spPr>
      </p:pic>
      <p:sp>
        <p:nvSpPr>
          <p:cNvPr id="807" name="Google Shape;807;p35"/>
          <p:cNvSpPr txBox="1"/>
          <p:nvPr/>
        </p:nvSpPr>
        <p:spPr>
          <a:xfrm>
            <a:off x="5267325" y="3420900"/>
            <a:ext cx="3000000" cy="983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76200" marR="76200" rtl="0" algn="l">
              <a:lnSpc>
                <a:spcPct val="16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300">
                <a:solidFill>
                  <a:srgbClr val="4E83DC"/>
                </a:solidFill>
                <a:latin typeface="Google Sans"/>
                <a:ea typeface="Google Sans"/>
                <a:cs typeface="Google Sans"/>
                <a:sym typeface="Google Sans"/>
              </a:rPr>
              <a:t>點選統計數字，進一步了解繳交細節</a:t>
            </a:r>
            <a:endParaRPr b="1" sz="1300">
              <a:solidFill>
                <a:srgbClr val="4E83DC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76200" marR="762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左側分數依照繳交狀況進行排列，方便老師打分數。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pic>
        <p:nvPicPr>
          <p:cNvPr id="808" name="Google Shape;808;p3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68899" y="295279"/>
            <a:ext cx="509275" cy="442350"/>
          </a:xfrm>
          <a:prstGeom prst="rect">
            <a:avLst/>
          </a:prstGeom>
          <a:noFill/>
          <a:ln>
            <a:noFill/>
          </a:ln>
        </p:spPr>
      </p:pic>
      <p:sp>
        <p:nvSpPr>
          <p:cNvPr id="809" name="Google Shape;809;p35"/>
          <p:cNvSpPr txBox="1"/>
          <p:nvPr/>
        </p:nvSpPr>
        <p:spPr>
          <a:xfrm>
            <a:off x="1447800" y="295275"/>
            <a:ext cx="34194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2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800">
                <a:solidFill>
                  <a:schemeClr val="dk2"/>
                </a:solidFill>
                <a:latin typeface="Google Sans"/>
                <a:ea typeface="Google Sans"/>
                <a:cs typeface="Google Sans"/>
                <a:sym typeface="Google Sans"/>
              </a:rPr>
              <a:t>批改回饋 - 檢視作業狀態</a:t>
            </a:r>
            <a:endParaRPr sz="1200">
              <a:solidFill>
                <a:schemeClr val="dk1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sp>
        <p:nvSpPr>
          <p:cNvPr id="810" name="Google Shape;810;p35"/>
          <p:cNvSpPr/>
          <p:nvPr/>
        </p:nvSpPr>
        <p:spPr>
          <a:xfrm>
            <a:off x="5295900" y="161925"/>
            <a:ext cx="3848100" cy="873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11" name="Google Shape;811;p35"/>
          <p:cNvSpPr/>
          <p:nvPr/>
        </p:nvSpPr>
        <p:spPr>
          <a:xfrm>
            <a:off x="5238750" y="103575"/>
            <a:ext cx="209700" cy="2040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EA4335"/>
              </a:solidFill>
            </a:endParaRPr>
          </a:p>
        </p:txBody>
      </p:sp>
      <p:sp>
        <p:nvSpPr>
          <p:cNvPr id="812" name="Google Shape;812;p35"/>
          <p:cNvSpPr/>
          <p:nvPr/>
        </p:nvSpPr>
        <p:spPr>
          <a:xfrm>
            <a:off x="6048375" y="103575"/>
            <a:ext cx="209700" cy="2040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13" name="Google Shape;813;p35"/>
          <p:cNvSpPr/>
          <p:nvPr/>
        </p:nvSpPr>
        <p:spPr>
          <a:xfrm>
            <a:off x="6858000" y="103575"/>
            <a:ext cx="209700" cy="2040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14" name="Google Shape;814;p35"/>
          <p:cNvSpPr/>
          <p:nvPr/>
        </p:nvSpPr>
        <p:spPr>
          <a:xfrm>
            <a:off x="7667625" y="103575"/>
            <a:ext cx="209700" cy="204000"/>
          </a:xfrm>
          <a:prstGeom prst="ellipse">
            <a:avLst/>
          </a:prstGeom>
          <a:solidFill>
            <a:srgbClr val="4285F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15" name="Google Shape;815;p35"/>
          <p:cNvSpPr/>
          <p:nvPr/>
        </p:nvSpPr>
        <p:spPr>
          <a:xfrm>
            <a:off x="8477250" y="103575"/>
            <a:ext cx="209700" cy="2040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16" name="Google Shape;816;p35"/>
          <p:cNvSpPr txBox="1"/>
          <p:nvPr/>
        </p:nvSpPr>
        <p:spPr>
          <a:xfrm>
            <a:off x="4298589" y="339013"/>
            <a:ext cx="2997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67310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建立課程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817" name="Google Shape;817;p35"/>
          <p:cNvSpPr txBox="1"/>
          <p:nvPr/>
        </p:nvSpPr>
        <p:spPr>
          <a:xfrm>
            <a:off x="5803731" y="339025"/>
            <a:ext cx="1863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準備內容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818" name="Google Shape;818;p35"/>
          <p:cNvSpPr txBox="1"/>
          <p:nvPr/>
        </p:nvSpPr>
        <p:spPr>
          <a:xfrm>
            <a:off x="6613356" y="339025"/>
            <a:ext cx="1863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加入成員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819" name="Google Shape;819;p35"/>
          <p:cNvSpPr txBox="1"/>
          <p:nvPr/>
        </p:nvSpPr>
        <p:spPr>
          <a:xfrm>
            <a:off x="7454775" y="339025"/>
            <a:ext cx="15273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作業批改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820" name="Google Shape;820;p35"/>
          <p:cNvSpPr txBox="1"/>
          <p:nvPr/>
        </p:nvSpPr>
        <p:spPr>
          <a:xfrm>
            <a:off x="8264406" y="339025"/>
            <a:ext cx="1863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課程封存</a:t>
            </a:r>
            <a:endParaRPr sz="12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24" name="Shape 8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5" name="Google Shape;825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2300" y="2183950"/>
            <a:ext cx="2672643" cy="1520049"/>
          </a:xfrm>
          <a:prstGeom prst="rect">
            <a:avLst/>
          </a:prstGeom>
          <a:noFill/>
          <a:ln>
            <a:noFill/>
          </a:ln>
        </p:spPr>
      </p:pic>
      <p:sp>
        <p:nvSpPr>
          <p:cNvPr id="826" name="Google Shape;826;p36"/>
          <p:cNvSpPr txBox="1"/>
          <p:nvPr/>
        </p:nvSpPr>
        <p:spPr>
          <a:xfrm>
            <a:off x="-314325" y="3886500"/>
            <a:ext cx="3000000" cy="695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76200" marR="76200" rtl="0" algn="ctr">
              <a:lnSpc>
                <a:spcPct val="16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300">
                <a:solidFill>
                  <a:srgbClr val="4E83DC"/>
                </a:solidFill>
                <a:latin typeface="Google Sans"/>
                <a:ea typeface="Google Sans"/>
                <a:cs typeface="Google Sans"/>
                <a:sym typeface="Google Sans"/>
              </a:rPr>
              <a:t>批改作業</a:t>
            </a:r>
            <a:endParaRPr b="1" sz="1300">
              <a:solidFill>
                <a:srgbClr val="4E83DC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673100" marR="6731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sp>
        <p:nvSpPr>
          <p:cNvPr id="827" name="Google Shape;827;p36"/>
          <p:cNvSpPr txBox="1"/>
          <p:nvPr/>
        </p:nvSpPr>
        <p:spPr>
          <a:xfrm>
            <a:off x="4903300" y="868700"/>
            <a:ext cx="3000000" cy="695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673100" marR="673100" rtl="0" algn="l">
              <a:lnSpc>
                <a:spcPct val="16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300">
                <a:solidFill>
                  <a:srgbClr val="999999"/>
                </a:solidFill>
                <a:latin typeface="Roboto"/>
                <a:ea typeface="Roboto"/>
                <a:cs typeface="Roboto"/>
                <a:sym typeface="Roboto"/>
              </a:rPr>
              <a:t>右側工具列面板</a:t>
            </a:r>
            <a:endParaRPr b="1" sz="1300">
              <a:solidFill>
                <a:srgbClr val="99999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673100" marR="6731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</a:endParaRPr>
          </a:p>
        </p:txBody>
      </p:sp>
      <p:pic>
        <p:nvPicPr>
          <p:cNvPr id="828" name="Google Shape;828;p3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09550" y="1507625"/>
            <a:ext cx="1617554" cy="1539950"/>
          </a:xfrm>
          <a:prstGeom prst="rect">
            <a:avLst/>
          </a:prstGeom>
          <a:noFill/>
          <a:ln>
            <a:noFill/>
          </a:ln>
        </p:spPr>
      </p:pic>
      <p:sp>
        <p:nvSpPr>
          <p:cNvPr id="829" name="Google Shape;829;p36"/>
          <p:cNvSpPr txBox="1"/>
          <p:nvPr/>
        </p:nvSpPr>
        <p:spPr>
          <a:xfrm>
            <a:off x="3069750" y="3246500"/>
            <a:ext cx="2178300" cy="1526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76200" marR="76200" rtl="0" algn="l">
              <a:lnSpc>
                <a:spcPct val="16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300">
                <a:solidFill>
                  <a:srgbClr val="4E83DC"/>
                </a:solidFill>
                <a:latin typeface="Google Sans"/>
                <a:ea typeface="Google Sans"/>
                <a:cs typeface="Google Sans"/>
                <a:sym typeface="Google Sans"/>
              </a:rPr>
              <a:t>檔案</a:t>
            </a:r>
            <a:endParaRPr b="1" sz="1300">
              <a:solidFill>
                <a:srgbClr val="4E83DC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76200" marR="76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學生在 Google Classroom 所附加及繳交的作業，將會完整歸納在此處，老師可以在此處快速切換檔案。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pic>
        <p:nvPicPr>
          <p:cNvPr id="830" name="Google Shape;830;p3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71700" y="1517562"/>
            <a:ext cx="1617549" cy="1520073"/>
          </a:xfrm>
          <a:prstGeom prst="rect">
            <a:avLst/>
          </a:prstGeom>
          <a:noFill/>
          <a:ln>
            <a:noFill/>
          </a:ln>
        </p:spPr>
      </p:pic>
      <p:sp>
        <p:nvSpPr>
          <p:cNvPr id="831" name="Google Shape;831;p36"/>
          <p:cNvSpPr txBox="1"/>
          <p:nvPr/>
        </p:nvSpPr>
        <p:spPr>
          <a:xfrm>
            <a:off x="5172075" y="3257550"/>
            <a:ext cx="2076300" cy="1249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76200" marR="76200" rtl="0" algn="l">
              <a:lnSpc>
                <a:spcPct val="16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300">
                <a:solidFill>
                  <a:srgbClr val="4E83DC"/>
                </a:solidFill>
                <a:latin typeface="Google Sans"/>
                <a:ea typeface="Google Sans"/>
                <a:cs typeface="Google Sans"/>
                <a:sym typeface="Google Sans"/>
              </a:rPr>
              <a:t>成績</a:t>
            </a:r>
            <a:endParaRPr b="1" sz="1300">
              <a:solidFill>
                <a:srgbClr val="4E83DC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76200" marR="76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教師可直接於此處留下作業分數，並可私下一對一給予學生評論。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pic>
        <p:nvPicPr>
          <p:cNvPr id="832" name="Google Shape;832;p3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286250" y="1564400"/>
            <a:ext cx="1646611" cy="1539950"/>
          </a:xfrm>
          <a:prstGeom prst="rect">
            <a:avLst/>
          </a:prstGeom>
          <a:noFill/>
          <a:ln>
            <a:noFill/>
          </a:ln>
        </p:spPr>
      </p:pic>
      <p:sp>
        <p:nvSpPr>
          <p:cNvPr id="833" name="Google Shape;833;p36"/>
          <p:cNvSpPr txBox="1"/>
          <p:nvPr/>
        </p:nvSpPr>
        <p:spPr>
          <a:xfrm>
            <a:off x="7162800" y="3276900"/>
            <a:ext cx="2010000" cy="1526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76200" marR="76200" rtl="0" algn="l">
              <a:lnSpc>
                <a:spcPct val="16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300">
                <a:solidFill>
                  <a:srgbClr val="4E83DC"/>
                </a:solidFill>
                <a:latin typeface="Google Sans"/>
                <a:ea typeface="Google Sans"/>
                <a:cs typeface="Google Sans"/>
                <a:sym typeface="Google Sans"/>
              </a:rPr>
              <a:t>註解資料庫</a:t>
            </a:r>
            <a:endParaRPr b="1" sz="1300">
              <a:solidFill>
                <a:srgbClr val="4E83DC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76200" marR="76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若有經常用到的評語，老師可以將它加入資料庫，批改時輸入關鍵字即可帶入。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sp>
        <p:nvSpPr>
          <p:cNvPr id="834" name="Google Shape;834;p36"/>
          <p:cNvSpPr txBox="1"/>
          <p:nvPr/>
        </p:nvSpPr>
        <p:spPr>
          <a:xfrm>
            <a:off x="1409178" y="295275"/>
            <a:ext cx="3515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2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批改回饋 - </a:t>
            </a:r>
            <a:r>
              <a:rPr b="1" lang="zh-TW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批改、工具列</a:t>
            </a:r>
            <a:endParaRPr sz="1200">
              <a:solidFill>
                <a:schemeClr val="dk1"/>
              </a:solidFill>
            </a:endParaRPr>
          </a:p>
        </p:txBody>
      </p:sp>
      <p:pic>
        <p:nvPicPr>
          <p:cNvPr id="835" name="Google Shape;835;p36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68899" y="295279"/>
            <a:ext cx="509275" cy="442350"/>
          </a:xfrm>
          <a:prstGeom prst="rect">
            <a:avLst/>
          </a:prstGeom>
          <a:noFill/>
          <a:ln>
            <a:noFill/>
          </a:ln>
        </p:spPr>
      </p:pic>
      <p:sp>
        <p:nvSpPr>
          <p:cNvPr id="836" name="Google Shape;836;p36"/>
          <p:cNvSpPr/>
          <p:nvPr/>
        </p:nvSpPr>
        <p:spPr>
          <a:xfrm>
            <a:off x="5295900" y="161925"/>
            <a:ext cx="3848100" cy="873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37" name="Google Shape;837;p36"/>
          <p:cNvSpPr/>
          <p:nvPr/>
        </p:nvSpPr>
        <p:spPr>
          <a:xfrm>
            <a:off x="6048375" y="103575"/>
            <a:ext cx="209700" cy="2040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38" name="Google Shape;838;p36"/>
          <p:cNvSpPr/>
          <p:nvPr/>
        </p:nvSpPr>
        <p:spPr>
          <a:xfrm>
            <a:off x="6858000" y="103575"/>
            <a:ext cx="209700" cy="2040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39" name="Google Shape;839;p36"/>
          <p:cNvSpPr/>
          <p:nvPr/>
        </p:nvSpPr>
        <p:spPr>
          <a:xfrm>
            <a:off x="7667625" y="103575"/>
            <a:ext cx="209700" cy="204000"/>
          </a:xfrm>
          <a:prstGeom prst="ellipse">
            <a:avLst/>
          </a:prstGeom>
          <a:solidFill>
            <a:srgbClr val="4285F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40" name="Google Shape;840;p36"/>
          <p:cNvSpPr/>
          <p:nvPr/>
        </p:nvSpPr>
        <p:spPr>
          <a:xfrm>
            <a:off x="8477250" y="103575"/>
            <a:ext cx="209700" cy="2040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41" name="Google Shape;841;p36"/>
          <p:cNvSpPr txBox="1"/>
          <p:nvPr/>
        </p:nvSpPr>
        <p:spPr>
          <a:xfrm>
            <a:off x="4298589" y="339013"/>
            <a:ext cx="2997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67310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建立課程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842" name="Google Shape;842;p36"/>
          <p:cNvSpPr txBox="1"/>
          <p:nvPr/>
        </p:nvSpPr>
        <p:spPr>
          <a:xfrm>
            <a:off x="5803731" y="339025"/>
            <a:ext cx="1863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準備內容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843" name="Google Shape;843;p36"/>
          <p:cNvSpPr txBox="1"/>
          <p:nvPr/>
        </p:nvSpPr>
        <p:spPr>
          <a:xfrm>
            <a:off x="6613356" y="339025"/>
            <a:ext cx="1863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加入成員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844" name="Google Shape;844;p36"/>
          <p:cNvSpPr txBox="1"/>
          <p:nvPr/>
        </p:nvSpPr>
        <p:spPr>
          <a:xfrm>
            <a:off x="7454775" y="339025"/>
            <a:ext cx="15273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作業批改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845" name="Google Shape;845;p36"/>
          <p:cNvSpPr txBox="1"/>
          <p:nvPr/>
        </p:nvSpPr>
        <p:spPr>
          <a:xfrm>
            <a:off x="8264406" y="339025"/>
            <a:ext cx="1863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課程封存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846" name="Google Shape;846;p36"/>
          <p:cNvSpPr/>
          <p:nvPr/>
        </p:nvSpPr>
        <p:spPr>
          <a:xfrm>
            <a:off x="5238750" y="103575"/>
            <a:ext cx="209700" cy="2040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EA4335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0" name="Shape 8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1" name="Google Shape;851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97500" y="1049725"/>
            <a:ext cx="2085975" cy="2777350"/>
          </a:xfrm>
          <a:prstGeom prst="rect">
            <a:avLst/>
          </a:prstGeom>
          <a:noFill/>
          <a:ln>
            <a:noFill/>
          </a:ln>
        </p:spPr>
      </p:pic>
      <p:sp>
        <p:nvSpPr>
          <p:cNvPr id="852" name="Google Shape;852;p37"/>
          <p:cNvSpPr txBox="1"/>
          <p:nvPr/>
        </p:nvSpPr>
        <p:spPr>
          <a:xfrm>
            <a:off x="609600" y="3876675"/>
            <a:ext cx="3276600" cy="97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76200" marR="76200" rtl="0" algn="l">
              <a:lnSpc>
                <a:spcPct val="16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300">
                <a:solidFill>
                  <a:srgbClr val="4E83DC"/>
                </a:solidFill>
                <a:latin typeface="Google Sans"/>
                <a:ea typeface="Google Sans"/>
                <a:cs typeface="Google Sans"/>
                <a:sym typeface="Google Sans"/>
              </a:rPr>
              <a:t>封存課程</a:t>
            </a:r>
            <a:endParaRPr b="1" sz="1300">
              <a:solidFill>
                <a:srgbClr val="4E83DC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76200" marR="76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不需要用到的課程，可以暫時進行封存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76200" marR="76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註：封存不等於刪除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pic>
        <p:nvPicPr>
          <p:cNvPr id="853" name="Google Shape;853;p3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127850" y="1328600"/>
            <a:ext cx="4340024" cy="2322101"/>
          </a:xfrm>
          <a:prstGeom prst="rect">
            <a:avLst/>
          </a:prstGeom>
          <a:noFill/>
          <a:ln>
            <a:noFill/>
          </a:ln>
        </p:spPr>
      </p:pic>
      <p:sp>
        <p:nvSpPr>
          <p:cNvPr id="854" name="Google Shape;854;p37"/>
          <p:cNvSpPr txBox="1"/>
          <p:nvPr/>
        </p:nvSpPr>
        <p:spPr>
          <a:xfrm>
            <a:off x="4229100" y="3895725"/>
            <a:ext cx="4400700" cy="97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76200" marR="76200" rtl="0" algn="l">
              <a:lnSpc>
                <a:spcPct val="16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300">
                <a:solidFill>
                  <a:srgbClr val="4E83DC"/>
                </a:solidFill>
                <a:latin typeface="Google Sans"/>
                <a:ea typeface="Google Sans"/>
                <a:cs typeface="Google Sans"/>
                <a:sym typeface="Google Sans"/>
              </a:rPr>
              <a:t>複製課程</a:t>
            </a:r>
            <a:endParaRPr b="1" sz="1300">
              <a:solidFill>
                <a:srgbClr val="4E83DC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76200" marR="76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每學期重複上同樣的內容？直接把課程複製一份！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indent="0" lvl="0" marL="76200" marR="76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accent2"/>
                </a:solidFill>
                <a:latin typeface="Google Sans"/>
                <a:ea typeface="Google Sans"/>
                <a:cs typeface="Google Sans"/>
                <a:sym typeface="Google Sans"/>
              </a:rPr>
              <a:t>複製完的教材及作業會呈現草稿，方便老師根據進度派發！</a:t>
            </a:r>
            <a:endParaRPr sz="1200">
              <a:solidFill>
                <a:schemeClr val="accent2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pic>
        <p:nvPicPr>
          <p:cNvPr id="855" name="Google Shape;855;p3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68899" y="295279"/>
            <a:ext cx="509275" cy="442350"/>
          </a:xfrm>
          <a:prstGeom prst="rect">
            <a:avLst/>
          </a:prstGeom>
          <a:noFill/>
          <a:ln>
            <a:noFill/>
          </a:ln>
        </p:spPr>
      </p:pic>
      <p:sp>
        <p:nvSpPr>
          <p:cNvPr id="856" name="Google Shape;856;p37"/>
          <p:cNvSpPr txBox="1"/>
          <p:nvPr/>
        </p:nvSpPr>
        <p:spPr>
          <a:xfrm>
            <a:off x="1409178" y="295275"/>
            <a:ext cx="3515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2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學期間課程整理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857" name="Google Shape;857;p37"/>
          <p:cNvSpPr/>
          <p:nvPr/>
        </p:nvSpPr>
        <p:spPr>
          <a:xfrm>
            <a:off x="5295900" y="161925"/>
            <a:ext cx="3848100" cy="873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58" name="Google Shape;858;p37"/>
          <p:cNvSpPr/>
          <p:nvPr/>
        </p:nvSpPr>
        <p:spPr>
          <a:xfrm>
            <a:off x="6048375" y="103575"/>
            <a:ext cx="209700" cy="2040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59" name="Google Shape;859;p37"/>
          <p:cNvSpPr/>
          <p:nvPr/>
        </p:nvSpPr>
        <p:spPr>
          <a:xfrm>
            <a:off x="6858000" y="103575"/>
            <a:ext cx="209700" cy="2040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0" name="Google Shape;860;p37"/>
          <p:cNvSpPr/>
          <p:nvPr/>
        </p:nvSpPr>
        <p:spPr>
          <a:xfrm>
            <a:off x="7667625" y="103575"/>
            <a:ext cx="209700" cy="2040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1" name="Google Shape;861;p37"/>
          <p:cNvSpPr/>
          <p:nvPr/>
        </p:nvSpPr>
        <p:spPr>
          <a:xfrm>
            <a:off x="8477250" y="103575"/>
            <a:ext cx="209700" cy="204000"/>
          </a:xfrm>
          <a:prstGeom prst="ellipse">
            <a:avLst/>
          </a:prstGeom>
          <a:solidFill>
            <a:srgbClr val="EA433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2" name="Google Shape;862;p37"/>
          <p:cNvSpPr txBox="1"/>
          <p:nvPr/>
        </p:nvSpPr>
        <p:spPr>
          <a:xfrm>
            <a:off x="4298589" y="339013"/>
            <a:ext cx="2997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67310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建立課程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863" name="Google Shape;863;p37"/>
          <p:cNvSpPr txBox="1"/>
          <p:nvPr/>
        </p:nvSpPr>
        <p:spPr>
          <a:xfrm>
            <a:off x="5803731" y="339025"/>
            <a:ext cx="1863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準備內容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864" name="Google Shape;864;p37"/>
          <p:cNvSpPr txBox="1"/>
          <p:nvPr/>
        </p:nvSpPr>
        <p:spPr>
          <a:xfrm>
            <a:off x="6613356" y="339025"/>
            <a:ext cx="1863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加入成員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865" name="Google Shape;865;p37"/>
          <p:cNvSpPr txBox="1"/>
          <p:nvPr/>
        </p:nvSpPr>
        <p:spPr>
          <a:xfrm>
            <a:off x="7454775" y="339025"/>
            <a:ext cx="15273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作業批改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866" name="Google Shape;866;p37"/>
          <p:cNvSpPr txBox="1"/>
          <p:nvPr/>
        </p:nvSpPr>
        <p:spPr>
          <a:xfrm>
            <a:off x="8264406" y="339025"/>
            <a:ext cx="1863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673100" rtl="0" algn="l">
              <a:lnSpc>
                <a:spcPct val="15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課程</a:t>
            </a:r>
            <a:r>
              <a:rPr lang="zh-TW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整理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867" name="Google Shape;867;p37"/>
          <p:cNvSpPr/>
          <p:nvPr/>
        </p:nvSpPr>
        <p:spPr>
          <a:xfrm>
            <a:off x="5238750" y="103575"/>
            <a:ext cx="209700" cy="2040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EA4335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